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3412" r:id="rId6"/>
    <p:sldId id="262" r:id="rId7"/>
    <p:sldId id="263" r:id="rId8"/>
    <p:sldId id="264" r:id="rId9"/>
    <p:sldId id="3413" r:id="rId10"/>
    <p:sldId id="3414" r:id="rId11"/>
    <p:sldId id="3415" r:id="rId12"/>
    <p:sldId id="3416" r:id="rId13"/>
    <p:sldId id="269" r:id="rId14"/>
    <p:sldId id="270" r:id="rId15"/>
    <p:sldId id="3417" r:id="rId16"/>
    <p:sldId id="3418" r:id="rId17"/>
    <p:sldId id="3419" r:id="rId18"/>
    <p:sldId id="342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78EE8-25F7-4618-AB93-E009D7040C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54251"/>
      </p:ext>
    </p:extLst>
  </p:cSld>
  <p:clrMapOvr>
    <a:masterClrMapping/>
  </p:clrMapOvr>
  <p:transition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F4F25-8244-4038-8A1F-A911BDE617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01958"/>
      </p:ext>
    </p:extLst>
  </p:cSld>
  <p:clrMapOvr>
    <a:masterClrMapping/>
  </p:clrMapOvr>
  <p:transition advClick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3FA74-26CA-4C74-BCFF-1E51EE9C2B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99685"/>
      </p:ext>
    </p:extLst>
  </p:cSld>
  <p:clrMapOvr>
    <a:masterClrMapping/>
  </p:clrMapOvr>
  <p:transition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43206-7120-40EF-95BC-BCEB848767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48342"/>
      </p:ext>
    </p:extLst>
  </p:cSld>
  <p:clrMapOvr>
    <a:masterClrMapping/>
  </p:clrMapOvr>
  <p:transition advClick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A8326-68FE-4967-BFEE-967F3694F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43335"/>
      </p:ext>
    </p:extLst>
  </p:cSld>
  <p:clrMapOvr>
    <a:masterClrMapping/>
  </p:clrMapOvr>
  <p:transition advClick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A8CC2-A370-4768-89FE-E70A484112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49061"/>
      </p:ext>
    </p:extLst>
  </p:cSld>
  <p:clrMapOvr>
    <a:masterClrMapping/>
  </p:clrMapOvr>
  <p:transition advClick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FC608-DD4F-471A-B428-98066CEAB3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26691"/>
      </p:ext>
    </p:extLst>
  </p:cSld>
  <p:clrMapOvr>
    <a:masterClrMapping/>
  </p:clrMapOvr>
  <p:transition advClick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C3F6C-3B39-4312-9A4D-0C74B1B8AE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21422"/>
      </p:ext>
    </p:extLst>
  </p:cSld>
  <p:clrMapOvr>
    <a:masterClrMapping/>
  </p:clrMapOvr>
  <p:transition advClick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8C643-65D2-4507-89E8-99B7D7EACD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7144"/>
      </p:ext>
    </p:extLst>
  </p:cSld>
  <p:clrMapOvr>
    <a:masterClrMapping/>
  </p:clrMapOvr>
  <p:transition advClick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43FBE-37F4-463D-A85B-45F1F3DC5F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47296"/>
      </p:ext>
    </p:extLst>
  </p:cSld>
  <p:clrMapOvr>
    <a:masterClrMapping/>
  </p:clrMapOvr>
  <p:transition advClick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2D648-8AA0-43DA-9E9A-9C4370348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18903"/>
      </p:ext>
    </p:extLst>
  </p:cSld>
  <p:clrMapOvr>
    <a:masterClrMapping/>
  </p:clrMapOvr>
  <p:transition advClick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F9E507-CDA3-420F-B9A6-2E982630F97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693150" y="463550"/>
            <a:ext cx="442913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8" name="Picture 6" descr="RGPIC1 v 1a"/>
          <p:cNvPicPr>
            <a:picLocks noChangeAspect="1" noChangeArrowheads="1"/>
          </p:cNvPicPr>
          <p:nvPr/>
        </p:nvPicPr>
        <p:blipFill>
          <a:blip r:embed="rId2" cstate="print"/>
          <a:srcRect l="8864" t="15317" r="10106" b="15665"/>
          <a:stretch>
            <a:fillRect/>
          </a:stretch>
        </p:blipFill>
        <p:spPr bwMode="auto">
          <a:xfrm>
            <a:off x="0" y="-171400"/>
            <a:ext cx="9144000" cy="5557838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81832" y="5604967"/>
            <a:ext cx="603530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don’t have to build an ark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great big floating safari park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A1FE4-B33D-092D-15B0-1849E5C3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GPIC4 ch b-d">
            <a:extLst>
              <a:ext uri="{FF2B5EF4-FFF2-40B4-BE49-F238E27FC236}">
                <a16:creationId xmlns:a16="http://schemas.microsoft.com/office/drawing/2014/main" id="{6E9567C6-3655-67B2-FC9E-78D4611E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18477"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33D36B-179C-0879-F569-DEF47F1F9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034" y="5613676"/>
            <a:ext cx="624876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Remember the rainbow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God always means what He says.</a:t>
            </a:r>
          </a:p>
        </p:txBody>
      </p:sp>
    </p:spTree>
    <p:extLst>
      <p:ext uri="{BB962C8B-B14F-4D97-AF65-F5344CB8AC3E}">
        <p14:creationId xmlns:p14="http://schemas.microsoft.com/office/powerpoint/2010/main" val="845999277"/>
      </p:ext>
    </p:extLst>
  </p:cSld>
  <p:clrMapOvr>
    <a:masterClrMapping/>
  </p:clrMapOvr>
  <p:transition advClick="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C9444-0688-B2CA-FBCD-F946CF2C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>
            <a:extLst>
              <a:ext uri="{FF2B5EF4-FFF2-40B4-BE49-F238E27FC236}">
                <a16:creationId xmlns:a16="http://schemas.microsoft.com/office/drawing/2014/main" id="{45A5953B-4E44-7F9D-3D14-DECE9A09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47F5F9-C365-24A0-BEAA-80BA9F941DC3}"/>
              </a:ext>
            </a:extLst>
          </p:cNvPr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43C12B3-D1B1-C463-DEA1-5C8E2B4B0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  <p:extLst>
      <p:ext uri="{BB962C8B-B14F-4D97-AF65-F5344CB8AC3E}">
        <p14:creationId xmlns:p14="http://schemas.microsoft.com/office/powerpoint/2010/main" val="415004786"/>
      </p:ext>
    </p:extLst>
  </p:cSld>
  <p:clrMapOvr>
    <a:masterClrMapping/>
  </p:clrMapOvr>
  <p:transition advClick="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59A32-8A1F-6790-C063-23C36BC0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GPIC4 ch b-d">
            <a:extLst>
              <a:ext uri="{FF2B5EF4-FFF2-40B4-BE49-F238E27FC236}">
                <a16:creationId xmlns:a16="http://schemas.microsoft.com/office/drawing/2014/main" id="{04550C71-3126-81E7-AE04-66A91946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24674"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FAE028-1309-FB9C-2AAF-EF4E2ED1D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3286"/>
            <a:ext cx="915475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rainbow shows God means what He says.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52012"/>
      </p:ext>
    </p:extLst>
  </p:cSld>
  <p:clrMapOvr>
    <a:masterClrMapping/>
  </p:clrMapOvr>
  <p:transition advClick="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GPIC7 v 3a"/>
          <p:cNvPicPr>
            <a:picLocks noChangeAspect="1" noChangeArrowheads="1"/>
          </p:cNvPicPr>
          <p:nvPr/>
        </p:nvPicPr>
        <p:blipFill>
          <a:blip r:embed="rId2" cstate="print"/>
          <a:srcRect l="9018" t="13689" r="9872" b="18194"/>
          <a:stretch>
            <a:fillRect/>
          </a:stretch>
        </p:blipFill>
        <p:spPr bwMode="auto">
          <a:xfrm>
            <a:off x="0" y="-171400"/>
            <a:ext cx="9144000" cy="5445224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1665" y="5485834"/>
            <a:ext cx="678551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Show us Lord what we should do.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Remind us we can count on You.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RGPIC8 v 3b"/>
          <p:cNvPicPr>
            <a:picLocks noChangeAspect="1" noChangeArrowheads="1"/>
          </p:cNvPicPr>
          <p:nvPr/>
        </p:nvPicPr>
        <p:blipFill>
          <a:blip r:embed="rId2" cstate="print"/>
          <a:srcRect l="9018" t="13689" r="9872" b="14336"/>
          <a:stretch>
            <a:fillRect/>
          </a:stretch>
        </p:blipFill>
        <p:spPr bwMode="auto">
          <a:xfrm>
            <a:off x="0" y="-603448"/>
            <a:ext cx="9144000" cy="57531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71467" y="5424874"/>
            <a:ext cx="7401065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Pour Your love into our lives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we’ll pass it on so that peace arrives.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301C-27EE-2B62-6537-2D8C5CE4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>
            <a:extLst>
              <a:ext uri="{FF2B5EF4-FFF2-40B4-BE49-F238E27FC236}">
                <a16:creationId xmlns:a16="http://schemas.microsoft.com/office/drawing/2014/main" id="{E627E3F7-3FDD-9BC0-FB5D-734BE579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25ECE3-B18C-F164-934D-DF0D95049F5B}"/>
              </a:ext>
            </a:extLst>
          </p:cNvPr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47ED825-8151-02FC-E77A-FB7229705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  <p:extLst>
      <p:ext uri="{BB962C8B-B14F-4D97-AF65-F5344CB8AC3E}">
        <p14:creationId xmlns:p14="http://schemas.microsoft.com/office/powerpoint/2010/main" val="3042313370"/>
      </p:ext>
    </p:extLst>
  </p:cSld>
  <p:clrMapOvr>
    <a:masterClrMapping/>
  </p:clrMapOvr>
  <p:transition advClick="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90AD-206E-FE75-14D1-2A6A33472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GPIC4 ch b-d">
            <a:extLst>
              <a:ext uri="{FF2B5EF4-FFF2-40B4-BE49-F238E27FC236}">
                <a16:creationId xmlns:a16="http://schemas.microsoft.com/office/drawing/2014/main" id="{4FC9C968-FE85-208E-E346-1A24DB58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18477"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E17ACF-B57D-C077-5846-3062FC9D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034" y="5613676"/>
            <a:ext cx="624876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Remember the rainbow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God always means what He says.</a:t>
            </a:r>
          </a:p>
        </p:txBody>
      </p:sp>
    </p:spTree>
    <p:extLst>
      <p:ext uri="{BB962C8B-B14F-4D97-AF65-F5344CB8AC3E}">
        <p14:creationId xmlns:p14="http://schemas.microsoft.com/office/powerpoint/2010/main" val="4128583474"/>
      </p:ext>
    </p:extLst>
  </p:cSld>
  <p:clrMapOvr>
    <a:masterClrMapping/>
  </p:clrMapOvr>
  <p:transition advClick="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478E5-CC05-2C50-D1FE-E11B3F264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>
            <a:extLst>
              <a:ext uri="{FF2B5EF4-FFF2-40B4-BE49-F238E27FC236}">
                <a16:creationId xmlns:a16="http://schemas.microsoft.com/office/drawing/2014/main" id="{0678CBE1-18FE-EFC4-0280-E3C23E55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9FBEE-3EEA-CEFE-8C56-6A16A55CE05D}"/>
              </a:ext>
            </a:extLst>
          </p:cNvPr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06B5974-FB70-30E0-7D9B-27C9A428E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  <p:extLst>
      <p:ext uri="{BB962C8B-B14F-4D97-AF65-F5344CB8AC3E}">
        <p14:creationId xmlns:p14="http://schemas.microsoft.com/office/powerpoint/2010/main" val="1237291538"/>
      </p:ext>
    </p:extLst>
  </p:cSld>
  <p:clrMapOvr>
    <a:masterClrMapping/>
  </p:clrMapOvr>
  <p:transition advClick="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AB77-D929-55EF-8B44-ABAC6A63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GPIC4 ch b-d">
            <a:extLst>
              <a:ext uri="{FF2B5EF4-FFF2-40B4-BE49-F238E27FC236}">
                <a16:creationId xmlns:a16="http://schemas.microsoft.com/office/drawing/2014/main" id="{7044BEA5-9324-066A-060E-CFB50D6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24674"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AF0EF-78C7-0B6A-7D5E-8D261B984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3286"/>
            <a:ext cx="915475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rainbow shows God means what He says.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AB830-3C65-AE2C-5B6E-9991BE54A5C5}"/>
              </a:ext>
            </a:extLst>
          </p:cNvPr>
          <p:cNvSpPr/>
          <p:nvPr/>
        </p:nvSpPr>
        <p:spPr>
          <a:xfrm>
            <a:off x="4389120" y="64590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Welsh Welsh SILSophiaL" pitchFamily="2" charset="0"/>
                <a:ea typeface="+mn-ea"/>
                <a:cs typeface="+mn-cs"/>
              </a:rPr>
              <a:t>© 1995 Greg Leavers Pictures © 2009 Lucy Sheridan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Welsh Welsh SILSophiaL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19564"/>
      </p:ext>
    </p:extLst>
  </p:cSld>
  <p:clrMapOvr>
    <a:masterClrMapping/>
  </p:clrMapOvr>
  <p:transition advClick="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RGPIC2 v 1b "/>
          <p:cNvPicPr>
            <a:picLocks noChangeAspect="1" noChangeArrowheads="1"/>
          </p:cNvPicPr>
          <p:nvPr/>
        </p:nvPicPr>
        <p:blipFill>
          <a:blip r:embed="rId2" cstate="print"/>
          <a:srcRect l="10042" t="13943" r="10225" b="15999"/>
          <a:stretch>
            <a:fillRect/>
          </a:stretch>
        </p:blipFill>
        <p:spPr bwMode="auto">
          <a:xfrm>
            <a:off x="0" y="-603448"/>
            <a:ext cx="9144000" cy="573405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90465" y="5465630"/>
            <a:ext cx="676307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collect animals all in twos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take them on an ocean cruise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GPIC4 ch b-d"/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18477"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3034" y="5613676"/>
            <a:ext cx="624876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Remember the rainbow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ementary SF" pitchFamily="2" charset="0"/>
                <a:ea typeface="+mn-ea"/>
                <a:cs typeface="+mn-cs"/>
              </a:rPr>
              <a:t>God always means what He says.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8117-9107-7F4F-ADCD-A6F0680B9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>
            <a:extLst>
              <a:ext uri="{FF2B5EF4-FFF2-40B4-BE49-F238E27FC236}">
                <a16:creationId xmlns:a16="http://schemas.microsoft.com/office/drawing/2014/main" id="{4E57353C-BC57-EDB8-65AF-B8ED7B0D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C72FC0-583E-E18C-79C5-BBBDFC2F39EB}"/>
              </a:ext>
            </a:extLst>
          </p:cNvPr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50B69C9-7DFF-A089-64B1-5D4D0EB7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  <p:extLst>
      <p:ext uri="{BB962C8B-B14F-4D97-AF65-F5344CB8AC3E}">
        <p14:creationId xmlns:p14="http://schemas.microsoft.com/office/powerpoint/2010/main" val="2464777274"/>
      </p:ext>
    </p:extLst>
  </p:cSld>
  <p:clrMapOvr>
    <a:masterClrMapping/>
  </p:clrMapOvr>
  <p:transition advClick="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GPIC4 ch b-d"/>
          <p:cNvPicPr>
            <a:picLocks noChangeAspect="1" noChangeArrowheads="1"/>
          </p:cNvPicPr>
          <p:nvPr/>
        </p:nvPicPr>
        <p:blipFill>
          <a:blip r:embed="rId2" cstate="print"/>
          <a:srcRect l="10393" t="13689" r="9888" b="24674"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233286"/>
            <a:ext cx="915475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rainbow shows God means what He says.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do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GPIC5 v 2a"/>
          <p:cNvPicPr>
            <a:picLocks noChangeAspect="1" noChangeArrowheads="1"/>
          </p:cNvPicPr>
          <p:nvPr/>
        </p:nvPicPr>
        <p:blipFill>
          <a:blip r:embed="rId2" cstate="print"/>
          <a:srcRect l="9003" t="13689" r="9888" b="14938"/>
          <a:stretch>
            <a:fillRect/>
          </a:stretch>
        </p:blipFill>
        <p:spPr bwMode="auto">
          <a:xfrm>
            <a:off x="0" y="-603448"/>
            <a:ext cx="9144000" cy="5705475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30967" y="5442292"/>
            <a:ext cx="708206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Help us Lord hear what You say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please You in our work and play;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GPIC6 v 2b"/>
          <p:cNvPicPr>
            <a:picLocks noChangeAspect="1" noChangeArrowheads="1"/>
          </p:cNvPicPr>
          <p:nvPr/>
        </p:nvPicPr>
        <p:blipFill>
          <a:blip r:embed="rId2" cstate="print"/>
          <a:srcRect l="9705" t="14680" r="9872" b="13947"/>
          <a:stretch>
            <a:fillRect/>
          </a:stretch>
        </p:blipFill>
        <p:spPr bwMode="auto">
          <a:xfrm>
            <a:off x="0" y="-387424"/>
            <a:ext cx="9144000" cy="57531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15098" y="5517881"/>
            <a:ext cx="6770059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 Your friend throughout the day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and, just like Noah, learn to obey.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6B93B-5D77-332A-93EB-66E72020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GPIC3 ch a-c">
            <a:extLst>
              <a:ext uri="{FF2B5EF4-FFF2-40B4-BE49-F238E27FC236}">
                <a16:creationId xmlns:a16="http://schemas.microsoft.com/office/drawing/2014/main" id="{C5057029-5E70-8083-1BCA-258B7E9A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344" t="15527" r="10298" b="14522"/>
          <a:stretch>
            <a:fillRect/>
          </a:stretch>
        </p:blipFill>
        <p:spPr bwMode="auto">
          <a:xfrm>
            <a:off x="0" y="-171400"/>
            <a:ext cx="9144000" cy="572452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091D06-CA36-A054-2E20-8A8854357366}"/>
              </a:ext>
            </a:extLst>
          </p:cNvPr>
          <p:cNvSpPr/>
          <p:nvPr/>
        </p:nvSpPr>
        <p:spPr>
          <a:xfrm>
            <a:off x="1907704" y="5157192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858E1343-76B3-86A2-9956-7F53C712B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940" y="5715839"/>
            <a:ext cx="540212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God loves You.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His promises.</a:t>
            </a:r>
          </a:p>
        </p:txBody>
      </p:sp>
    </p:spTree>
    <p:extLst>
      <p:ext uri="{BB962C8B-B14F-4D97-AF65-F5344CB8AC3E}">
        <p14:creationId xmlns:p14="http://schemas.microsoft.com/office/powerpoint/2010/main" val="426615779"/>
      </p:ext>
    </p:extLst>
  </p:cSld>
  <p:clrMapOvr>
    <a:masterClrMapping/>
  </p:clrMapOvr>
  <p:transition advClick="0">
    <p:fade thruBlk="1"/>
  </p:transition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244</Words>
  <Application>Microsoft Office PowerPoint</Application>
  <PresentationFormat>On-screen Show (4:3)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Elementary SF</vt:lpstr>
      <vt:lpstr>Welsh Welsh SILSophiaL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Hughes</dc:creator>
  <cp:lastModifiedBy>Andy Hughes</cp:lastModifiedBy>
  <cp:revision>2</cp:revision>
  <dcterms:created xsi:type="dcterms:W3CDTF">2026-05-08T14:21:59Z</dcterms:created>
  <dcterms:modified xsi:type="dcterms:W3CDTF">2026-05-10T13:47:40Z</dcterms:modified>
</cp:coreProperties>
</file>