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1772" r:id="rId2"/>
    <p:sldId id="1773" r:id="rId3"/>
    <p:sldId id="1774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43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36021-4764-4426-B13F-61BA94D1D24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0396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A8083-7AF1-40BF-991D-394E7651BD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2827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E60485-6A55-4411-A026-58217434DB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6535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DC053-C987-4A43-831A-AAF5D71767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47837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68AE5-813E-4240-B2B9-45BE53881B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01977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6F110-B21C-445A-9B7F-36F902638A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3425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B2039-30EE-4217-8199-AD3D8D6418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194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4E381-D1CD-448B-B927-0BD9D92BDB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856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3D90D-915B-422B-B34B-C734C4333B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117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1FE5A-9639-46DA-8060-A05D528FE2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233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7F6CA-CB5B-4992-98DD-3A20A7049C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877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7F675-744F-4BCB-9311-1388D676CF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076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91D96-034D-4593-A7BF-746DDE8FAB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623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F5852-DAC3-4124-8FCE-0E7C4B23E8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510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77BCA648-C155-4496-B5AF-4EE4028640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3726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OHP\Proj backgrounds\Blue fade.jpeg"/>
          <p:cNvPicPr>
            <a:picLocks noChangeAspect="1" noChangeArrowheads="1"/>
          </p:cNvPicPr>
          <p:nvPr/>
        </p:nvPicPr>
        <p:blipFill>
          <a:blip r:embed="rId2" cstate="print">
            <a:lum bright="-10000"/>
          </a:blip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81000" y="1040518"/>
            <a:ext cx="8603087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Dwyt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Ti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ddim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angen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Sat-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Nav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wybod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lle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ydw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Dwyt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Ti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ddim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angen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e-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bost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anfon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neges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ata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Dwyt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Ti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ddim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angen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ffôn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symudol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glywed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be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dwi'n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ddweud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Dwyt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Ti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ddim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angen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YouTube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weld be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dwi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‘di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gwneud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6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83713" name="Picture 1" descr="C:\Graphics\Matthews\MOBILE.BMP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24733"/>
          <a:stretch>
            <a:fillRect/>
          </a:stretch>
        </p:blipFill>
        <p:spPr bwMode="auto">
          <a:xfrm>
            <a:off x="6653213" y="500063"/>
            <a:ext cx="2109787" cy="24590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2690" name="Picture 2" descr="C:\OHP\Proj backgrounds\Blue fade.jpeg"/>
          <p:cNvPicPr>
            <a:picLocks noChangeAspect="1" noChangeArrowheads="1"/>
          </p:cNvPicPr>
          <p:nvPr/>
        </p:nvPicPr>
        <p:blipFill>
          <a:blip r:embed="rId2" cstate="print">
            <a:lum bright="-10000"/>
          </a:blip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70455" y="1183847"/>
            <a:ext cx="860308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Dwyt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Ti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ddim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angen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Insta 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ddilyn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 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fy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niwrnod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Dwyt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Ti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ddim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angen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cam'ra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weld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pa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fath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blentyn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ydw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Dwyt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Ti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ddim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angen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Google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wybod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amdana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Dwyt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Ti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ddim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angen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Facebook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fod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ffrind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mi.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4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glow rad="63500">
                  <a:srgbClr val="FFFFFF">
                    <a:satMod val="175000"/>
                    <a:alpha val="40000"/>
                  </a:srgbClr>
                </a:glow>
              </a:effectLst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82692" name="Picture 4" descr="C:\Graphics\Matthews\computer.gif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91271" y="176213"/>
            <a:ext cx="2493978" cy="21859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OHP\Proj backgrounds\Blue fade.jpeg"/>
          <p:cNvPicPr>
            <a:picLocks noChangeAspect="1" noChangeArrowheads="1"/>
          </p:cNvPicPr>
          <p:nvPr/>
        </p:nvPicPr>
        <p:blipFill>
          <a:blip r:embed="rId2" cstate="print">
            <a:lum bright="-10000"/>
          </a:blip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17878" y="829763"/>
            <a:ext cx="9727310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Achos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Ti '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Duw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ac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rwyt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Ti'n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gwybod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popeth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O! Ti 'di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Duw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Ti'n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gweld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popeth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sy'n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bod;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Ie! Ti '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Duw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Ti'n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gallu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gwneud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unrhywbeth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Dduw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'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sgen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Ti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ddim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help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ond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fy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ngharu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Dduw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'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sgen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Ti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ddim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help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ond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fy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ngharu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2600" dirty="0">
              <a:solidFill>
                <a:srgbClr val="000000"/>
              </a:solidFill>
              <a:latin typeface="Welsh Welsh SILSophiaL" pitchFamily="2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2600" dirty="0">
              <a:solidFill>
                <a:srgbClr val="000000"/>
              </a:solidFill>
              <a:latin typeface="Welsh Welsh SILSophiaL" pitchFamily="2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Hawlfraint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 2012 Andy Hughes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glow rad="63500">
                  <a:srgbClr val="FFFFFF">
                    <a:satMod val="175000"/>
                    <a:alpha val="40000"/>
                  </a:srgbClr>
                </a:glow>
              </a:effectLst>
              <a:uLnTx/>
              <a:uFillTx/>
              <a:latin typeface="Welsh Welsh SILSophiaL" pitchFamily="2" charset="0"/>
              <a:ea typeface="+mn-ea"/>
              <a:cs typeface="Arial" charset="0"/>
            </a:endParaRPr>
          </a:p>
        </p:txBody>
      </p:sp>
      <p:pic>
        <p:nvPicPr>
          <p:cNvPr id="881665" name="Picture 1" descr="C:\Graphics\Matthews\1andy\girltshirt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39301" y="333375"/>
            <a:ext cx="1490374" cy="2371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winkle">
  <a:themeElements>
    <a:clrScheme name="Twinkle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wink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  <a:cs typeface="Arial" charset="0"/>
          </a:defRPr>
        </a:defPPr>
      </a:lstStyle>
    </a:lnDef>
  </a:objectDefaults>
  <a:extraClrSchemeLst>
    <a:extraClrScheme>
      <a:clrScheme name="Twinkl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winkl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156</Words>
  <Application>Microsoft Office PowerPoint</Application>
  <PresentationFormat>On-screen Show (4:3)</PresentationFormat>
  <Paragraphs>29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Times New Roman</vt:lpstr>
      <vt:lpstr>Welsh Welsh SILSophiaL</vt:lpstr>
      <vt:lpstr>Twinkle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Andy Hughes</dc:creator>
  <cp:lastModifiedBy>Andy Hughes</cp:lastModifiedBy>
  <cp:revision>1</cp:revision>
  <dcterms:created xsi:type="dcterms:W3CDTF">2026-03-30T13:46:08Z</dcterms:created>
  <dcterms:modified xsi:type="dcterms:W3CDTF">2026-03-30T13:50:33Z</dcterms:modified>
</cp:coreProperties>
</file>