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434" r:id="rId2"/>
    <p:sldId id="3435" r:id="rId3"/>
    <p:sldId id="3436" r:id="rId4"/>
    <p:sldId id="3304" r:id="rId5"/>
    <p:sldId id="3303" r:id="rId6"/>
    <p:sldId id="3305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62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36021-4764-4426-B13F-61BA94D1D2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208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A8083-7AF1-40BF-991D-394E7651BD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973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60485-6A55-4411-A026-58217434DB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691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DC053-C987-4A43-831A-AAF5D71767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787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68AE5-813E-4240-B2B9-45BE53881B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922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6F110-B21C-445A-9B7F-36F902638A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61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B2039-30EE-4217-8199-AD3D8D6418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40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4E381-D1CD-448B-B927-0BD9D92BDB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254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3D90D-915B-422B-B34B-C734C4333B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111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1FE5A-9639-46DA-8060-A05D528FE2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186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7F6CA-CB5B-4992-98DD-3A20A7049C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202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7F675-744F-4BCB-9311-1388D676CF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33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91D96-034D-4593-A7BF-746DDE8FAB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286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F5852-DAC3-4124-8FCE-0E7C4B23E8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08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77BCA648-C155-4496-B5AF-4EE4028640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67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73BA2D0-2969-803F-8C6C-F077C20FC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0"/>
          <a:stretch>
            <a:fillRect/>
          </a:stretch>
        </p:blipFill>
        <p:spPr>
          <a:xfrm>
            <a:off x="0" y="0"/>
            <a:ext cx="9144000" cy="45638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4C7E1D-E425-68C3-4EED-2F4186B5996D}"/>
              </a:ext>
            </a:extLst>
          </p:cNvPr>
          <p:cNvSpPr txBox="1"/>
          <p:nvPr/>
        </p:nvSpPr>
        <p:spPr>
          <a:xfrm>
            <a:off x="244928" y="4563836"/>
            <a:ext cx="87841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Jesus and His friends went to a wedding nearby, Halfway through the feast, the wine supply ran dry, Mary said to Jesus, 'Can you help them here?’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Then said to the servants these words,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loud and clear: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572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31645-DED7-7B78-6BDD-3543FC8D1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A20AA-E7CC-C771-1BF4-EAABC7DB727F}"/>
              </a:ext>
            </a:extLst>
          </p:cNvPr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elsh Welsh SILSophiaL" pitchFamily="2" charset="0"/>
              <a:ea typeface="+mn-ea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4CE348-9050-D441-4DC2-0AAA719BC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532" y="3975568"/>
            <a:ext cx="2502624" cy="28099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A35F13-FE8B-9FC5-10F1-89394A1DC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38" y="3165706"/>
            <a:ext cx="1594123" cy="34728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1B88E2-B771-C5E0-CCC5-08E3E01B8A61}"/>
              </a:ext>
            </a:extLst>
          </p:cNvPr>
          <p:cNvSpPr txBox="1"/>
          <p:nvPr/>
        </p:nvSpPr>
        <p:spPr>
          <a:xfrm>
            <a:off x="571499" y="783903"/>
            <a:ext cx="82949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E8A00"/>
                </a:solidFill>
                <a:effectLst/>
                <a:uLnTx/>
                <a:uFillTx/>
                <a:latin typeface="Ariak"/>
                <a:ea typeface="+mn-ea"/>
                <a:cs typeface="Arial" charset="0"/>
              </a:rPr>
              <a:t>"Simply do what Jesus says,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E8A00"/>
                </a:solidFill>
                <a:effectLst/>
                <a:uLnTx/>
                <a:uFillTx/>
                <a:latin typeface="Ariak"/>
                <a:ea typeface="+mn-ea"/>
                <a:cs typeface="Arial" charset="0"/>
              </a:rPr>
              <a:t>It opens the way for Him to bless,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E8A00"/>
                </a:solidFill>
                <a:effectLst/>
                <a:uLnTx/>
                <a:uFillTx/>
                <a:latin typeface="Ariak"/>
                <a:ea typeface="+mn-ea"/>
                <a:cs typeface="Arial" charset="0"/>
              </a:rPr>
              <a:t>Simply do what Jesus says;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E8A00"/>
                </a:solidFill>
                <a:effectLst/>
                <a:uLnTx/>
                <a:uFillTx/>
                <a:latin typeface="Ariak"/>
                <a:ea typeface="+mn-ea"/>
                <a:cs typeface="Arial" charset="0"/>
              </a:rPr>
              <a:t>It works out for the best.“</a:t>
            </a:r>
          </a:p>
        </p:txBody>
      </p:sp>
    </p:spTree>
    <p:extLst>
      <p:ext uri="{BB962C8B-B14F-4D97-AF65-F5344CB8AC3E}">
        <p14:creationId xmlns:p14="http://schemas.microsoft.com/office/powerpoint/2010/main" val="1731829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25B43-DE4E-2B72-3947-352D6B9E6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E7A3D7-BA45-8C50-F86C-A27C2195B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6" b="10095"/>
          <a:stretch>
            <a:fillRect/>
          </a:stretch>
        </p:blipFill>
        <p:spPr>
          <a:xfrm>
            <a:off x="0" y="0"/>
            <a:ext cx="9144000" cy="43194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7129A4-A40E-3B91-0FA8-D11E6274C8B0}"/>
              </a:ext>
            </a:extLst>
          </p:cNvPr>
          <p:cNvSpPr txBox="1"/>
          <p:nvPr/>
        </p:nvSpPr>
        <p:spPr>
          <a:xfrm>
            <a:off x="0" y="4425587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k"/>
                <a:ea typeface="+mn-ea"/>
                <a:cs typeface="Arial" charset="0"/>
              </a:rPr>
              <a:t>Jesus said, "Fill those stone jars with water, right up",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k"/>
                <a:ea typeface="+mn-ea"/>
                <a:cs typeface="Arial" charset="0"/>
              </a:rPr>
              <a:t>The servants did, then from the jar they filled a cup,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k"/>
                <a:ea typeface="+mn-ea"/>
                <a:cs typeface="Arial" charset="0"/>
              </a:rPr>
              <a:t>The M.C. tasted from the cup - "It's the best - it's fine!"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k"/>
                <a:ea typeface="+mn-ea"/>
                <a:cs typeface="Arial" charset="0"/>
              </a:rPr>
              <a:t>Jesus knew, the servants knew –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k"/>
                <a:ea typeface="+mn-ea"/>
                <a:cs typeface="Arial" charset="0"/>
              </a:rPr>
              <a:t>WATER TURNED TO WINE!</a:t>
            </a:r>
          </a:p>
        </p:txBody>
      </p:sp>
    </p:spTree>
    <p:extLst>
      <p:ext uri="{BB962C8B-B14F-4D97-AF65-F5344CB8AC3E}">
        <p14:creationId xmlns:p14="http://schemas.microsoft.com/office/powerpoint/2010/main" val="3911228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54A31-6350-CF2E-9688-7E70C08F1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1D795A-4BE9-30AD-8C3A-8F96E1022E29}"/>
              </a:ext>
            </a:extLst>
          </p:cNvPr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elsh Welsh SILSophiaL" pitchFamily="2" charset="0"/>
              <a:ea typeface="+mn-ea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9F3E4F-3A10-DD8E-BBFF-4D89852CE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532" y="3975568"/>
            <a:ext cx="2502624" cy="28099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26EC1F-97AE-E93A-9140-0C69C106A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38" y="3165706"/>
            <a:ext cx="1594123" cy="34728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9FA58F-3C9C-01A3-467F-16283E3B8542}"/>
              </a:ext>
            </a:extLst>
          </p:cNvPr>
          <p:cNvSpPr txBox="1"/>
          <p:nvPr/>
        </p:nvSpPr>
        <p:spPr>
          <a:xfrm>
            <a:off x="571499" y="783903"/>
            <a:ext cx="82949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E8A00"/>
                </a:solidFill>
                <a:effectLst/>
                <a:uLnTx/>
                <a:uFillTx/>
                <a:latin typeface="Ariak"/>
                <a:ea typeface="+mn-ea"/>
                <a:cs typeface="Arial" charset="0"/>
              </a:rPr>
              <a:t>"Simply do what Jesus says,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E8A00"/>
                </a:solidFill>
                <a:effectLst/>
                <a:uLnTx/>
                <a:uFillTx/>
                <a:latin typeface="Ariak"/>
                <a:ea typeface="+mn-ea"/>
                <a:cs typeface="Arial" charset="0"/>
              </a:rPr>
              <a:t>It opens the way for Him to bless,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E8A00"/>
                </a:solidFill>
                <a:effectLst/>
                <a:uLnTx/>
                <a:uFillTx/>
                <a:latin typeface="Ariak"/>
                <a:ea typeface="+mn-ea"/>
                <a:cs typeface="Arial" charset="0"/>
              </a:rPr>
              <a:t>Simply do what Jesus says;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E8A00"/>
                </a:solidFill>
                <a:effectLst/>
                <a:uLnTx/>
                <a:uFillTx/>
                <a:latin typeface="Ariak"/>
                <a:ea typeface="+mn-ea"/>
                <a:cs typeface="Arial" charset="0"/>
              </a:rPr>
              <a:t>It works out for the best.“</a:t>
            </a:r>
          </a:p>
        </p:txBody>
      </p:sp>
    </p:spTree>
    <p:extLst>
      <p:ext uri="{BB962C8B-B14F-4D97-AF65-F5344CB8AC3E}">
        <p14:creationId xmlns:p14="http://schemas.microsoft.com/office/powerpoint/2010/main" val="1860486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A4E9F-6561-FCA9-E316-5D993E9B2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F87CDA-FC27-42DE-F482-4BE63CF09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65E45A-B9F3-1B16-856A-34033E095EA3}"/>
              </a:ext>
            </a:extLst>
          </p:cNvPr>
          <p:cNvSpPr/>
          <p:nvPr/>
        </p:nvSpPr>
        <p:spPr bwMode="auto">
          <a:xfrm>
            <a:off x="0" y="0"/>
            <a:ext cx="9144000" cy="1877786"/>
          </a:xfrm>
          <a:prstGeom prst="rect">
            <a:avLst/>
          </a:prstGeom>
          <a:solidFill>
            <a:srgbClr val="FCF135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elsh Welsh SILSophiaL" pitchFamily="2" charset="0"/>
              <a:ea typeface="+mn-ea"/>
              <a:cs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519681-549A-5E2D-F6EF-C822D18AE13C}"/>
              </a:ext>
            </a:extLst>
          </p:cNvPr>
          <p:cNvSpPr txBox="1"/>
          <p:nvPr/>
        </p:nvSpPr>
        <p:spPr>
          <a:xfrm>
            <a:off x="0" y="849086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C86E00"/>
                </a:solidFill>
                <a:effectLst/>
                <a:uLnTx/>
                <a:uFillTx/>
                <a:latin typeface="Ariak"/>
                <a:ea typeface="+mn-ea"/>
                <a:cs typeface="Arial" charset="0"/>
              </a:rPr>
              <a:t>When we are confused and don't know what to do,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C86E00"/>
                </a:solidFill>
                <a:effectLst/>
                <a:uLnTx/>
                <a:uFillTx/>
                <a:latin typeface="Ariak"/>
                <a:ea typeface="+mn-ea"/>
                <a:cs typeface="Arial" charset="0"/>
              </a:rPr>
              <a:t>Whatever's going on, in good or bad times, too,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C86E00"/>
                </a:solidFill>
                <a:effectLst/>
                <a:uLnTx/>
                <a:uFillTx/>
                <a:latin typeface="Ariak"/>
                <a:ea typeface="+mn-ea"/>
                <a:cs typeface="Arial" charset="0"/>
              </a:rPr>
              <a:t>When you need encouragement; some sort of hope,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C86E00"/>
                </a:solidFill>
                <a:effectLst/>
                <a:uLnTx/>
                <a:uFillTx/>
                <a:latin typeface="Ariak"/>
                <a:ea typeface="+mn-ea"/>
                <a:cs typeface="Arial" charset="0"/>
              </a:rPr>
              <a:t>Remember and think through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C86E00"/>
                </a:solidFill>
                <a:effectLst/>
                <a:uLnTx/>
                <a:uFillTx/>
                <a:latin typeface="Ariak"/>
                <a:ea typeface="+mn-ea"/>
                <a:cs typeface="Arial" charset="0"/>
              </a:rPr>
              <a:t>the words that Mary spoke: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C86E00"/>
              </a:solidFill>
              <a:effectLst/>
              <a:uLnTx/>
              <a:uFillTx/>
              <a:latin typeface="Ariak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479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7A010-E234-4CFB-F8C9-CF756FA76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86D464-9111-743E-8DB7-F293BA3E8FD6}"/>
              </a:ext>
            </a:extLst>
          </p:cNvPr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elsh Welsh SILSophiaL" pitchFamily="2" charset="0"/>
              <a:ea typeface="+mn-ea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B93A94-CFBD-69F6-75DD-B5201E622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532" y="3975568"/>
            <a:ext cx="2502624" cy="28099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839CD7-7B46-F5A1-8AD7-CF8D281D7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38" y="3165706"/>
            <a:ext cx="1594123" cy="34728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2C2E46-180C-924F-C4DA-09049C3B2585}"/>
              </a:ext>
            </a:extLst>
          </p:cNvPr>
          <p:cNvSpPr txBox="1"/>
          <p:nvPr/>
        </p:nvSpPr>
        <p:spPr>
          <a:xfrm>
            <a:off x="571499" y="783903"/>
            <a:ext cx="829491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E8A00"/>
                </a:solidFill>
                <a:effectLst/>
                <a:uLnTx/>
                <a:uFillTx/>
                <a:latin typeface="Ariak"/>
                <a:ea typeface="+mn-ea"/>
                <a:cs typeface="Arial" charset="0"/>
              </a:rPr>
              <a:t>"Simply do what Jesus says,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E8A00"/>
                </a:solidFill>
                <a:effectLst/>
                <a:uLnTx/>
                <a:uFillTx/>
                <a:latin typeface="Ariak"/>
                <a:ea typeface="+mn-ea"/>
                <a:cs typeface="Arial" charset="0"/>
              </a:rPr>
              <a:t>It opens the way for Him to bless,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E8A00"/>
                </a:solidFill>
                <a:effectLst/>
                <a:uLnTx/>
                <a:uFillTx/>
                <a:latin typeface="Ariak"/>
                <a:ea typeface="+mn-ea"/>
                <a:cs typeface="Arial" charset="0"/>
              </a:rPr>
              <a:t>Simply do what Jesus says;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E8A00"/>
                </a:solidFill>
                <a:effectLst/>
                <a:uLnTx/>
                <a:uFillTx/>
                <a:latin typeface="Ariak"/>
                <a:ea typeface="+mn-ea"/>
                <a:cs typeface="Arial" charset="0"/>
              </a:rPr>
              <a:t>It works out for the best.“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E8A00"/>
              </a:solidFill>
              <a:effectLst/>
              <a:uLnTx/>
              <a:uFillTx/>
              <a:latin typeface="Ariak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E8A00"/>
              </a:solidFill>
              <a:effectLst/>
              <a:uLnTx/>
              <a:uFillTx/>
              <a:latin typeface="Ariak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E8A00"/>
              </a:solidFill>
              <a:effectLst/>
              <a:uLnTx/>
              <a:uFillTx/>
              <a:latin typeface="Ariak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k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k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k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k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k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k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k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k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k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E8A00"/>
                </a:solidFill>
                <a:effectLst/>
                <a:uLnTx/>
                <a:uFillTx/>
                <a:latin typeface="Ariak"/>
                <a:ea typeface="+mn-ea"/>
                <a:cs typeface="Arial" charset="0"/>
              </a:rPr>
              <a:t>© 2020 Greg Leavers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E8A00"/>
                </a:solidFill>
                <a:effectLst/>
                <a:uLnTx/>
                <a:uFillTx/>
                <a:latin typeface="Ariak"/>
                <a:ea typeface="+mn-ea"/>
                <a:cs typeface="Arial" charset="0"/>
              </a:rPr>
              <a:t>Pictures: Richard Gunther (used with permission)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E8A00"/>
              </a:solidFill>
              <a:effectLst/>
              <a:uLnTx/>
              <a:uFillTx/>
              <a:latin typeface="Ariak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583453"/>
      </p:ext>
    </p:extLst>
  </p:cSld>
  <p:clrMapOvr>
    <a:masterClrMapping/>
  </p:clrMapOvr>
</p:sld>
</file>

<file path=ppt/theme/theme1.xml><?xml version="1.0" encoding="utf-8"?>
<a:theme xmlns:a="http://schemas.openxmlformats.org/drawingml/2006/main" name="1_Twinkle">
  <a:themeElements>
    <a:clrScheme name="Twinkle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wink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Welsh Welsh SILSophiaL" pitchFamily="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Welsh Welsh SILSophiaL" pitchFamily="2" charset="0"/>
            <a:cs typeface="Arial" charset="0"/>
          </a:defRPr>
        </a:defPPr>
      </a:lstStyle>
    </a:lnDef>
  </a:objectDefaults>
  <a:extraClrSchemeLst>
    <a:extraClrScheme>
      <a:clrScheme name="Twinkl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inkl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winkl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inkl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inkl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inkl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inkl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244</Words>
  <Application>Microsoft Office PowerPoint</Application>
  <PresentationFormat>On-screen Show (4:3)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Ariak</vt:lpstr>
      <vt:lpstr>Arial</vt:lpstr>
      <vt:lpstr>Times New Roman</vt:lpstr>
      <vt:lpstr>Welsh Welsh SILSophiaL</vt:lpstr>
      <vt:lpstr>1_Twinkle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Rachel Hughes</dc:creator>
  <cp:lastModifiedBy>Rachel Hughes</cp:lastModifiedBy>
  <cp:revision>1</cp:revision>
  <dcterms:created xsi:type="dcterms:W3CDTF">2026-05-08T14:28:15Z</dcterms:created>
  <dcterms:modified xsi:type="dcterms:W3CDTF">2026-05-08T14:28:59Z</dcterms:modified>
</cp:coreProperties>
</file>