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4" r:id="rId2"/>
    <p:sldId id="2715" r:id="rId3"/>
    <p:sldId id="2716" r:id="rId4"/>
    <p:sldId id="271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4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5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6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4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2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CF6B-A2F1-4D57-A81B-04B58B9205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08/05/2026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03CD-79B9-405A-BD5D-C38258451992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87CF6B-A2F1-4D57-A81B-04B58B9205C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08/05/2026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9D003CD-79B9-405A-BD5D-C3825845199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FDD64-EFD2-A15B-0BA2-DF88FD39F020}"/>
              </a:ext>
            </a:extLst>
          </p:cNvPr>
          <p:cNvSpPr txBox="1"/>
          <p:nvPr/>
        </p:nvSpPr>
        <p:spPr>
          <a:xfrm>
            <a:off x="179512" y="188640"/>
            <a:ext cx="896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Looking on the ground, searching all around,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lost coin must be found,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used to have ten, all silver and then,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went missing some-when.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I've looked in the front room, I looked in the back room,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I've looked in every cupboard, swept every floor.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6A53A7-689C-2184-EDAC-26F4E052B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" y="3068960"/>
            <a:ext cx="6236185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44986-6206-7893-ACC1-0778F638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B2A10C-89B2-1ABD-C702-127C666D45CE}"/>
              </a:ext>
            </a:extLst>
          </p:cNvPr>
          <p:cNvSpPr txBox="1"/>
          <p:nvPr/>
        </p:nvSpPr>
        <p:spPr>
          <a:xfrm>
            <a:off x="179512" y="188640"/>
            <a:ext cx="90730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fetched my light, searched left and right,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 no coin came in sight,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Hunted high and low, round the house I go,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it's somewhere here, I know.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I've looked in the kitchen, I've looked in the bedroom,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I've looked in every corner, round every door.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51899-CE07-BA8B-785A-3CC9DEEA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6212182" cy="34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7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C67D3-831F-6E77-722A-71656C195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944632-2962-DCE3-46FB-8ACD74B263F3}"/>
              </a:ext>
            </a:extLst>
          </p:cNvPr>
          <p:cNvSpPr txBox="1"/>
          <p:nvPr/>
        </p:nvSpPr>
        <p:spPr>
          <a:xfrm>
            <a:off x="179512" y="188640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Hey, what a surprise, can’t believe my eyes,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my coin lies.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Neighbours, come and dine, make it party time,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celebrate my find.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Party now in each room, party with my neighbours,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Party in my own heart, party everywhere!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61065-E8F1-2505-2623-3482225EB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6422252" cy="36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619D-EAC8-97D7-2914-879896A23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2EB931-16C4-33FB-F28C-A8AD1561A440}"/>
              </a:ext>
            </a:extLst>
          </p:cNvPr>
          <p:cNvSpPr txBox="1"/>
          <p:nvPr/>
        </p:nvSpPr>
        <p:spPr>
          <a:xfrm>
            <a:off x="179512" y="188640"/>
            <a:ext cx="871296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you believe, I'm so relieved,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'Cause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 was lost has been found?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Would you believe it's the same in Heaven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someone lost is found?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Greg Leavers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E8A00"/>
                </a:solidFill>
                <a:effectLst/>
                <a:uLnTx/>
                <a:uFillTx/>
                <a:latin typeface="Ariak"/>
                <a:ea typeface="+mn-ea"/>
                <a:cs typeface="Arial" charset="0"/>
              </a:rPr>
              <a:t>Pictures: Richard Gunther (used with permission)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64FB69-5D0E-E571-71EE-06FF2AE2E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6422252" cy="361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47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Ariak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Hughes</dc:creator>
  <cp:lastModifiedBy>Rachel Hughes</cp:lastModifiedBy>
  <cp:revision>1</cp:revision>
  <dcterms:created xsi:type="dcterms:W3CDTF">2026-05-08T14:31:57Z</dcterms:created>
  <dcterms:modified xsi:type="dcterms:W3CDTF">2026-05-08T14:32:42Z</dcterms:modified>
</cp:coreProperties>
</file>