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1988" r:id="rId2"/>
    <p:sldId id="1989" r:id="rId3"/>
    <p:sldId id="199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62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4DB89-8383-41DB-B634-73E4E6380D6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7444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DAD86C-9754-471C-93CC-E22D2809463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6664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7D1F6-3754-4A3E-8706-9C151691A3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83622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2F758-76F3-41DC-AADB-675AC52DA56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59790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DE85E-C94F-4602-A6F4-6770351EC8B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4153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A46A1-0AD8-4A2B-885C-90B983D9588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467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BEE5AF-E6E0-4E25-8AAF-62278C7C50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2874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51702-0CCA-4E07-B36C-66AE785D424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7467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282C2-1EA7-4A95-A288-D106201D032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5534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7AC7B0-5693-46F0-B476-76A26AF0918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4147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841229-7396-44EC-BA5B-8A2F9799C18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0515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E2FDB-3F65-4680-8722-0E5333D09E9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10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991AA3-D295-49FD-9308-960548324CC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550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397A0B82-A6F3-4332-9F86-13F5263A43C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3406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OHP\Proj backgrounds\Sta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251520" y="188640"/>
            <a:ext cx="8208912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Long way, (long way),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Star bright (star bright),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Bethlehem (Beth-le-hem),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looks right, (looks right),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but where (but where)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is the King? (is the King?)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 let the searching begin...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Wonderful God! Amazing King!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Heaven's Prince of Peace, that is why we sing,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wonderful God! Amazing King!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Jesus, His name. We worship Him.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OHP\Proj backgrounds\Sta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251520" y="188640"/>
            <a:ext cx="8208912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 bring (we bring)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presents (presents)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Gold and myrrh (gold and myrrh),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frankincense (frankincense)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 bow down (we bow down)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to this King (to this King)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 let the giving begin...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Wonderful God! Amazing King!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Heaven's Prince of Peace, that is why we sing,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wonderful God! Amazing King!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Jesus, His name. We worship Him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OHP\Proj backgrounds\Sta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251520" y="208147"/>
            <a:ext cx="8208912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Right gift (right gift)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Right time (right time)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Right place (right place)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Looking fine (looking fine)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Right babe (right babe)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Right king (right king)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Now let the worship begin...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Wonderful God! Amazing King!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Heaven's Prince of Peace, that is why we sing,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wonderful God! Amazing King!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Jesus, His name. We worship Him.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2011 Greg Leavers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winkle">
  <a:themeElements>
    <a:clrScheme name="Twinkle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wink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Welsh Welsh SILSophiaL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Welsh Welsh SILSophiaL" pitchFamily="2" charset="0"/>
          </a:defRPr>
        </a:defPPr>
      </a:lstStyle>
    </a:lnDef>
  </a:objectDefaults>
  <a:extraClrSchemeLst>
    <a:extraClrScheme>
      <a:clrScheme name="Twinkl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winkl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232</Words>
  <Application>Microsoft Office PowerPoint</Application>
  <PresentationFormat>On-screen Show (4:3)</PresentationFormat>
  <Paragraphs>42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Times New Roman</vt:lpstr>
      <vt:lpstr>Twinkle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Rachel Hughes</dc:creator>
  <cp:lastModifiedBy>Rachel Hughes</cp:lastModifiedBy>
  <cp:revision>1</cp:revision>
  <dcterms:created xsi:type="dcterms:W3CDTF">2026-05-08T14:41:39Z</dcterms:created>
  <dcterms:modified xsi:type="dcterms:W3CDTF">2026-05-08T14:42:18Z</dcterms:modified>
</cp:coreProperties>
</file>