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431" r:id="rId2"/>
    <p:sldId id="3432" r:id="rId3"/>
    <p:sldId id="3433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62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36021-4764-4426-B13F-61BA94D1D24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882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A8083-7AF1-40BF-991D-394E7651BD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469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E60485-6A55-4411-A026-58217434DB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257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DC053-C987-4A43-831A-AAF5D71767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5139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68AE5-813E-4240-B2B9-45BE53881B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2327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6F110-B21C-445A-9B7F-36F902638A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712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B2039-30EE-4217-8199-AD3D8D6418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068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4E381-D1CD-448B-B927-0BD9D92BDB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947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3D90D-915B-422B-B34B-C734C4333B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01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1FE5A-9639-46DA-8060-A05D528FE2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661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7F6CA-CB5B-4992-98DD-3A20A7049C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310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7F675-744F-4BCB-9311-1388D676CF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078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91D96-034D-4593-A7BF-746DDE8FAB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378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F5852-DAC3-4124-8FCE-0E7C4B23E8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31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77BCA648-C155-4496-B5AF-4EE4028640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8642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hepherd1.jpg">
            <a:extLst>
              <a:ext uri="{FF2B5EF4-FFF2-40B4-BE49-F238E27FC236}">
                <a16:creationId xmlns:a16="http://schemas.microsoft.com/office/drawing/2014/main" id="{8435265A-5ABD-64E2-1186-AF2AF95C8DE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745C9BB-FCC4-9BE2-4FF1-2923E3BE141F}"/>
              </a:ext>
            </a:extLst>
          </p:cNvPr>
          <p:cNvSpPr txBox="1"/>
          <p:nvPr/>
        </p:nvSpPr>
        <p:spPr>
          <a:xfrm>
            <a:off x="989918" y="285751"/>
            <a:ext cx="809489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k"/>
                <a:ea typeface="+mn-ea"/>
                <a:cs typeface="Arial" charset="0"/>
              </a:rPr>
              <a:t>I once had a hundred sheep,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k"/>
                <a:ea typeface="+mn-ea"/>
                <a:cs typeface="Arial" charset="0"/>
              </a:rPr>
              <a:t>but one of them has gone.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k"/>
                <a:ea typeface="+mn-ea"/>
                <a:cs typeface="Arial" charset="0"/>
              </a:rPr>
              <a:t>I'm sure you've guessed that I won't rest,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k"/>
                <a:ea typeface="+mn-ea"/>
                <a:cs typeface="Arial" charset="0"/>
              </a:rPr>
              <a:t>until it's safe back home,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k"/>
                <a:ea typeface="+mn-ea"/>
                <a:cs typeface="Arial" charset="0"/>
              </a:rPr>
              <a:t>so I'll go looking high and low,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k"/>
                <a:ea typeface="+mn-ea"/>
                <a:cs typeface="Arial" charset="0"/>
              </a:rPr>
              <a:t>and leave the ninety-nine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k"/>
                <a:ea typeface="+mn-ea"/>
                <a:cs typeface="Arial" charset="0"/>
              </a:rPr>
              <a:t>in their pen ‘til I don't know when,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k"/>
                <a:ea typeface="+mn-ea"/>
                <a:cs typeface="Arial" charset="0"/>
              </a:rPr>
              <a:t>this lost sheep I must find.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k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1018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E57C81-96B3-3857-C768-1B837E5B0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hepherd1.jpg">
            <a:extLst>
              <a:ext uri="{FF2B5EF4-FFF2-40B4-BE49-F238E27FC236}">
                <a16:creationId xmlns:a16="http://schemas.microsoft.com/office/drawing/2014/main" id="{7109D5C9-E4F3-A2EB-D7BD-6E374DD4893D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1EAE858-898D-9460-03E9-466175FD1961}"/>
              </a:ext>
            </a:extLst>
          </p:cNvPr>
          <p:cNvSpPr txBox="1"/>
          <p:nvPr/>
        </p:nvSpPr>
        <p:spPr>
          <a:xfrm>
            <a:off x="1520596" y="302080"/>
            <a:ext cx="809489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k"/>
                <a:ea typeface="+mn-ea"/>
                <a:cs typeface="Arial" charset="0"/>
              </a:rPr>
              <a:t>Looking North, there's a horse,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k"/>
                <a:ea typeface="+mn-ea"/>
                <a:cs typeface="Arial" charset="0"/>
              </a:rPr>
              <a:t>looking South, there's a mouse,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k"/>
                <a:ea typeface="+mn-ea"/>
                <a:cs typeface="Arial" charset="0"/>
              </a:rPr>
              <a:t>looking East, some sort of beast,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k"/>
                <a:ea typeface="+mn-ea"/>
                <a:cs typeface="Arial" charset="0"/>
              </a:rPr>
              <a:t>looking West, I might have guessed,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k"/>
                <a:ea typeface="+mn-ea"/>
                <a:cs typeface="Arial" charset="0"/>
              </a:rPr>
              <a:t>Where it's steep, I see my sheep,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k"/>
                <a:ea typeface="+mn-ea"/>
                <a:cs typeface="Arial" charset="0"/>
              </a:rPr>
              <a:t>gives a bleat, no food to eat,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k"/>
                <a:ea typeface="+mn-ea"/>
                <a:cs typeface="Arial" charset="0"/>
              </a:rPr>
              <a:t>on a ledge all on its own,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k"/>
                <a:ea typeface="+mn-ea"/>
                <a:cs typeface="Arial" charset="0"/>
              </a:rPr>
              <a:t>I'll fetch it down and head for home!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k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48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464CF0-8AB1-E1FF-9771-092154ACF6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hepherd1.jpg">
            <a:extLst>
              <a:ext uri="{FF2B5EF4-FFF2-40B4-BE49-F238E27FC236}">
                <a16:creationId xmlns:a16="http://schemas.microsoft.com/office/drawing/2014/main" id="{89C00780-EB62-1380-A29D-83B97EF9DC52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038EB2E-BC4E-027B-97B4-0C2840E9778A}"/>
              </a:ext>
            </a:extLst>
          </p:cNvPr>
          <p:cNvSpPr txBox="1"/>
          <p:nvPr/>
        </p:nvSpPr>
        <p:spPr>
          <a:xfrm>
            <a:off x="620803" y="168305"/>
            <a:ext cx="809489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k"/>
                <a:ea typeface="+mn-ea"/>
                <a:cs typeface="Arial" charset="0"/>
              </a:rPr>
              <a:t>What was lost has now been found,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k"/>
                <a:ea typeface="+mn-ea"/>
                <a:cs typeface="Arial" charset="0"/>
              </a:rPr>
              <a:t>I think it's party time,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k"/>
                <a:ea typeface="+mn-ea"/>
                <a:cs typeface="Arial" charset="0"/>
              </a:rPr>
              <a:t>Loads of food, it's going to be good,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k"/>
                <a:ea typeface="+mn-ea"/>
                <a:cs typeface="Arial" charset="0"/>
              </a:rPr>
              <a:t>to celebrate my find.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k"/>
                <a:ea typeface="+mn-ea"/>
                <a:cs typeface="Arial" charset="0"/>
              </a:rPr>
              <a:t>Jesus came to seek and save,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k"/>
                <a:ea typeface="+mn-ea"/>
                <a:cs typeface="Arial" charset="0"/>
              </a:rPr>
              <a:t>to seek and save the lost.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k"/>
                <a:ea typeface="+mn-ea"/>
                <a:cs typeface="Arial" charset="0"/>
              </a:rPr>
              <a:t>For each one found,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k"/>
                <a:ea typeface="+mn-ea"/>
                <a:cs typeface="Arial" charset="0"/>
              </a:rPr>
              <a:t>there's a joyful sound,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k"/>
                <a:ea typeface="+mn-ea"/>
                <a:cs typeface="Arial" charset="0"/>
              </a:rPr>
              <a:t>as heaven's party rocks!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k"/>
              <a:ea typeface="+mn-ea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k"/>
              <a:ea typeface="+mn-ea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k"/>
              <a:ea typeface="+mn-ea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k"/>
              <a:ea typeface="+mn-ea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k"/>
              <a:ea typeface="+mn-ea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k"/>
              <a:ea typeface="+mn-ea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k"/>
              <a:ea typeface="+mn-ea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k"/>
              <a:ea typeface="+mn-ea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k"/>
              <a:ea typeface="+mn-ea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k"/>
              <a:ea typeface="+mn-ea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k"/>
                <a:ea typeface="+mn-ea"/>
                <a:cs typeface="Arial" charset="0"/>
              </a:rPr>
              <a:t>© 2016 Greg Leavers</a:t>
            </a:r>
          </a:p>
        </p:txBody>
      </p:sp>
    </p:spTree>
    <p:extLst>
      <p:ext uri="{BB962C8B-B14F-4D97-AF65-F5344CB8AC3E}">
        <p14:creationId xmlns:p14="http://schemas.microsoft.com/office/powerpoint/2010/main" val="2039779378"/>
      </p:ext>
    </p:extLst>
  </p:cSld>
  <p:clrMapOvr>
    <a:masterClrMapping/>
  </p:clrMapOvr>
</p:sld>
</file>

<file path=ppt/theme/theme1.xml><?xml version="1.0" encoding="utf-8"?>
<a:theme xmlns:a="http://schemas.openxmlformats.org/drawingml/2006/main" name="1_Twinkle">
  <a:themeElements>
    <a:clrScheme name="Twinkle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wink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  <a:cs typeface="Arial" charset="0"/>
          </a:defRPr>
        </a:defPPr>
      </a:lstStyle>
    </a:lnDef>
  </a:objectDefaults>
  <a:extraClrSchemeLst>
    <a:extraClrScheme>
      <a:clrScheme name="Twinkl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winkl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185</Words>
  <Application>Microsoft Office PowerPoint</Application>
  <PresentationFormat>On-screen Show (4:3)</PresentationFormat>
  <Paragraphs>36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Ariak</vt:lpstr>
      <vt:lpstr>Times New Roman</vt:lpstr>
      <vt:lpstr>1_Twinkle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Rachel Hughes</dc:creator>
  <cp:lastModifiedBy>Rachel Hughes</cp:lastModifiedBy>
  <cp:revision>1</cp:revision>
  <dcterms:created xsi:type="dcterms:W3CDTF">2026-05-08T14:27:04Z</dcterms:created>
  <dcterms:modified xsi:type="dcterms:W3CDTF">2026-05-08T14:27:53Z</dcterms:modified>
</cp:coreProperties>
</file>