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87" r:id="rId2"/>
    <p:sldId id="1888" r:id="rId3"/>
    <p:sldId id="2475" r:id="rId4"/>
    <p:sldId id="247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0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719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26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26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35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92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2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5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63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18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90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AABEBA-0D36-4F44-BB3C-1CA507D05BE0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77A85-09AF-4896-9BA8-73AD32082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48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8994" name="Rectangle 2"/>
          <p:cNvSpPr>
            <a:spLocks noChangeArrowheads="1"/>
          </p:cNvSpPr>
          <p:nvPr/>
        </p:nvSpPr>
        <p:spPr bwMode="auto">
          <a:xfrm>
            <a:off x="1325687" y="620688"/>
            <a:ext cx="6549870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From my knees to my nose,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from my head to my toes,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does God know all about me?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If I’m good or I’m bad,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if I’m happy or sad,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does God know all about me?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2784E0E-769B-A647-3C63-F0FD6522BAEE}"/>
              </a:ext>
            </a:extLst>
          </p:cNvPr>
          <p:cNvSpPr/>
          <p:nvPr/>
        </p:nvSpPr>
        <p:spPr bwMode="auto">
          <a:xfrm>
            <a:off x="130627" y="69669"/>
            <a:ext cx="425116" cy="33855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  <a:latin typeface="Welsh Welsh SILSophiaL" pitchFamily="2" charset="0"/>
              </a:rPr>
              <a:t>2E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Welsh Welsh SILSophiaL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374469" y="620688"/>
            <a:ext cx="8340883" cy="794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The answer is yes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and He loves me the best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though He knows everything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about me.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The answer is yes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and He loves me the best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and He knows that my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name is…….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8994" name="Rectangle 2"/>
          <p:cNvSpPr>
            <a:spLocks noChangeArrowheads="1"/>
          </p:cNvSpPr>
          <p:nvPr/>
        </p:nvSpPr>
        <p:spPr bwMode="auto">
          <a:xfrm>
            <a:off x="1325686" y="620688"/>
            <a:ext cx="6549870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When I’m strong or I’m weak,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when I think or I speak,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does God know all about me?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If I’m running or still,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if I’m well or I’m ill,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Welsh Welsh SILSophiaL" pitchFamily="2" charset="0"/>
                <a:ea typeface="+mn-ea"/>
                <a:cs typeface="Arial" charset="0"/>
              </a:rPr>
              <a:t>does God know all about me?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4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719445" y="620688"/>
            <a:ext cx="7995907" cy="627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The answer is yes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and He loves me the best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though He knows everything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about me.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The answer is yes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and He loves me the best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and He knows that my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3600" dirty="0">
                <a:latin typeface="Welsh Welsh SILSophiaL" pitchFamily="2" charset="0"/>
                <a:cs typeface="Arial" charset="0"/>
              </a:rPr>
              <a:t>name is…….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Kristen ITC" pitchFamily="66" charset="0"/>
              <a:ea typeface="+mn-ea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66"/>
              </a:solidFill>
              <a:latin typeface="Kristen ITC" pitchFamily="66" charset="0"/>
              <a:cs typeface="Arial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Copyright 1993 Greg Leavers</a:t>
            </a:r>
          </a:p>
        </p:txBody>
      </p:sp>
    </p:spTree>
    <p:extLst>
      <p:ext uri="{BB962C8B-B14F-4D97-AF65-F5344CB8AC3E}">
        <p14:creationId xmlns:p14="http://schemas.microsoft.com/office/powerpoint/2010/main" val="92355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157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Kristen ITC</vt:lpstr>
      <vt:lpstr>Welsh Welsh SILSophiaL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2026-05-07T08:26:49Z</dcterms:created>
  <dcterms:modified xsi:type="dcterms:W3CDTF">2026-05-07T08:27:16Z</dcterms:modified>
</cp:coreProperties>
</file>