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81" r:id="rId2"/>
    <p:sldId id="282" r:id="rId3"/>
    <p:sldId id="283" r:id="rId4"/>
    <p:sldId id="284" r:id="rId5"/>
    <p:sldId id="285" r:id="rId6"/>
    <p:sldId id="286" r:id="rId7"/>
    <p:sldId id="28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00FF00"/>
    <a:srgbClr val="00CC00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81" d="100"/>
          <a:sy n="81" d="100"/>
        </p:scale>
        <p:origin x="1387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9B88A2-3D3C-46C8-8315-422733F742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0948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779A9E-B3DA-4A13-9BA8-E064F7DB4B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8621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9129EF-E8B2-4AAC-B641-48497D2857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2435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B32C31-DD60-4406-87A4-3F68FD0634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3223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D0FEF2-1FD7-493E-BE33-6D2CBBDD3E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1649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1A08DF-0A20-4946-A09A-3E00AE34A3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6310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C09F5F-8F5D-4F67-AAE5-9F46719F13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7108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AC9DEA-AAEB-4B97-9D58-74EA6351D2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0524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E94D2A-DD46-451E-AFA2-DBC47B59849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8322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94CA6F-A2EF-4344-A88D-01326935B6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8599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F24675-1771-433C-841B-510AA54CB3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4913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EFDE9FA-00A3-4DFF-AEC0-64591CCEBB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0180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OHP\Proj backgrounds\Sea of Galile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" y="0"/>
            <a:ext cx="9144001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79512" y="332659"/>
            <a:ext cx="928903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Wrth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y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môr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yng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Ngalilea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teulu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o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bysgotwyr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lleol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,</a:t>
            </a:r>
            <a:r>
              <a:rPr lang="en-GB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dyma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ein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gwaith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;</a:t>
            </a:r>
            <a:endParaRPr lang="en-GB" sz="2400" dirty="0"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By the Sea of Galilee, a local fishing family, it’s all we knew;</a:t>
            </a:r>
          </a:p>
          <a:p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Trwsio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a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glanhau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ein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endParaRPr lang="en-GB" sz="2400" dirty="0"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backbreaking boat cleaning,</a:t>
            </a:r>
          </a:p>
          <a:p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Cychod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a'n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rhwydau</a:t>
            </a:r>
            <a:r>
              <a:rPr lang="en-GB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am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oriau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maith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;</a:t>
            </a:r>
            <a:endParaRPr lang="en-GB" sz="2400" dirty="0"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time spending net mending’s what we do;</a:t>
            </a:r>
          </a:p>
          <a:p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Yna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daeth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bregethwr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,</a:t>
            </a:r>
            <a:r>
              <a:rPr lang="en-GB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yn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athro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a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storiwr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,</a:t>
            </a:r>
            <a:endParaRPr lang="en-GB" sz="2400" dirty="0"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along came a preacher, an extraordinary teacher,</a:t>
            </a:r>
          </a:p>
          <a:p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 A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mewn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i'r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cwch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â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fo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-</a:t>
            </a:r>
            <a:endParaRPr lang="en-GB" sz="2400" dirty="0"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and climbed into our boat -</a:t>
            </a:r>
          </a:p>
          <a:p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 '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Ewch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i'r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dŵr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agored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fel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bod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pawb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yn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gallu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clywed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,'</a:t>
            </a:r>
            <a:endParaRPr lang="en-GB" sz="2400" dirty="0"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‘Push out on the water so the crowd can hear me speak,</a:t>
            </a:r>
          </a:p>
          <a:p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 A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dyna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ddwedodd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o:</a:t>
            </a:r>
            <a:endParaRPr lang="en-GB" sz="2400" dirty="0"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I’ll preach as we float!’</a:t>
            </a:r>
          </a:p>
          <a:p>
            <a:endParaRPr lang="en-GB" sz="2400" dirty="0">
              <a:solidFill>
                <a:prstClr val="black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0523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OHP\Proj backgrounds\Sea of Galile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" y="0"/>
            <a:ext cx="9144001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79512" y="332659"/>
            <a:ext cx="928903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 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Dechrau'r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daith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! Gad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dy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waith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!</a:t>
            </a:r>
            <a:endParaRPr lang="en-GB" sz="2400" dirty="0"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‘Hear the call! Leave it all!’</a:t>
            </a:r>
          </a:p>
          <a:p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 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Meddai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Iesu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: '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Dilyn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fi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',</a:t>
            </a:r>
            <a:endParaRPr lang="en-GB" sz="2400" dirty="0"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Jesus said ‘Come, follow me’</a:t>
            </a:r>
          </a:p>
          <a:p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 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Cychwyn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glân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calon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lân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,</a:t>
            </a:r>
            <a:endParaRPr lang="en-GB" sz="2400" dirty="0"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brand new start, a cleaned up heart;</a:t>
            </a:r>
          </a:p>
          <a:p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 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Meddai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Ef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, '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Crêd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ynof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fi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',</a:t>
            </a:r>
            <a:endParaRPr lang="en-GB" sz="2400" dirty="0"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Jesus said ‘Believe in me’</a:t>
            </a:r>
          </a:p>
          <a:p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 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Siarad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wnawn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fel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yr awn</a:t>
            </a:r>
            <a:endParaRPr lang="en-GB" sz="2400" dirty="0"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We can talk, as we walk,</a:t>
            </a:r>
          </a:p>
          <a:p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 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Meddai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Iesu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, '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Byddi'n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rhydd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',</a:t>
            </a:r>
            <a:endParaRPr lang="en-GB" sz="2400" dirty="0"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Jesus said ‘You can be free,</a:t>
            </a:r>
          </a:p>
          <a:p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 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Dilyn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fi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tyrd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dilyn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fi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.'</a:t>
            </a:r>
            <a:endParaRPr lang="en-GB" sz="2400" dirty="0"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now, follow me; come, follow me.’</a:t>
            </a:r>
          </a:p>
          <a:p>
            <a:endParaRPr lang="en-GB" sz="2400" dirty="0">
              <a:solidFill>
                <a:prstClr val="black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0174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OHP\Proj backgrounds\Sea of Galile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" y="0"/>
            <a:ext cx="9144001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79512" y="3"/>
            <a:ext cx="9289032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Iesu</a:t>
            </a:r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y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pregethwr</a:t>
            </a:r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yr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athro</a:t>
            </a:r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a'r</a:t>
            </a:r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storiwr</a:t>
            </a:r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,</a:t>
            </a:r>
            <a:r>
              <a:rPr lang="en-GB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dyna</a:t>
            </a:r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pwy</a:t>
            </a:r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oedd</a:t>
            </a:r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,</a:t>
            </a:r>
            <a:endParaRPr lang="en-GB" sz="24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Jesus was this preacher, and extraordinary teacher, who we’d just met.</a:t>
            </a:r>
          </a:p>
          <a:p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Pan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orffennodd</a:t>
            </a:r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siarad</a:t>
            </a:r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meddai</a:t>
            </a:r>
            <a:endParaRPr lang="en-GB" sz="24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When He finished speaking He said</a:t>
            </a:r>
          </a:p>
          <a:p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'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Hwyliwch</a:t>
            </a:r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i</a:t>
            </a:r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le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dyfnach</a:t>
            </a:r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, a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gollwng</a:t>
            </a:r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eich</a:t>
            </a:r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rhwyd</a:t>
            </a:r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.'</a:t>
            </a:r>
            <a:endParaRPr lang="en-GB" sz="24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‘Sail to where its deeper, and let down your net.’</a:t>
            </a:r>
          </a:p>
          <a:p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'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Nid</a:t>
            </a:r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ydym</a:t>
            </a:r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wedi</a:t>
            </a:r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dal</a:t>
            </a:r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dim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byd</a:t>
            </a:r>
            <a:endParaRPr lang="en-GB" sz="24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‘We didn’t catch a thing’ we said,</a:t>
            </a:r>
          </a:p>
          <a:p>
            <a:r>
              <a:rPr lang="en-US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Er</a:t>
            </a:r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i</a:t>
            </a:r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ni</a:t>
            </a:r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'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sgota'r</a:t>
            </a:r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nos</a:t>
            </a:r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i</a:t>
            </a:r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gyd</a:t>
            </a:r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,</a:t>
            </a:r>
            <a:endParaRPr lang="en-GB" sz="24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‘all though we fished all night’, we said,</a:t>
            </a:r>
          </a:p>
          <a:p>
            <a:r>
              <a:rPr lang="en-US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Ond</a:t>
            </a:r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os</a:t>
            </a:r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ti'n</a:t>
            </a:r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dweud</a:t>
            </a:r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, mi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wnawn</a:t>
            </a:r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,'</a:t>
            </a:r>
            <a:endParaRPr lang="en-GB" sz="24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‘but at Your word we will’;</a:t>
            </a:r>
          </a:p>
          <a:p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dyna'r</a:t>
            </a:r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pysgod</a:t>
            </a:r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mwya</a:t>
            </a:r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'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eu</a:t>
            </a:r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rhif</a:t>
            </a:r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,</a:t>
            </a:r>
            <a:r>
              <a:rPr lang="en-GB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the biggest catch we’d ever seen, </a:t>
            </a:r>
          </a:p>
          <a:p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ac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ar</a:t>
            </a:r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ein</a:t>
            </a:r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gliniau</a:t>
            </a:r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syrthion</a:t>
            </a:r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ni</a:t>
            </a:r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, a </a:t>
            </a:r>
            <a:endParaRPr lang="en-GB" sz="24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amazed, we fell down on our knees,</a:t>
            </a:r>
          </a:p>
          <a:p>
            <a:r>
              <a:rPr lang="en-US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Chlywed</a:t>
            </a:r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Iesu'n</a:t>
            </a:r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iawn</a:t>
            </a:r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:</a:t>
            </a:r>
            <a:endParaRPr lang="en-GB" sz="24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then we heard Him say:</a:t>
            </a:r>
          </a:p>
        </p:txBody>
      </p:sp>
    </p:spTree>
    <p:extLst>
      <p:ext uri="{BB962C8B-B14F-4D97-AF65-F5344CB8AC3E}">
        <p14:creationId xmlns:p14="http://schemas.microsoft.com/office/powerpoint/2010/main" val="1458200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OHP\Proj backgrounds\Sea of Galile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" y="0"/>
            <a:ext cx="9144001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79512" y="332659"/>
            <a:ext cx="928903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 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Dechrau'r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daith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! Gad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dy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waith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!</a:t>
            </a:r>
            <a:endParaRPr lang="en-GB" sz="2400" dirty="0"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‘Hear the call! Leave it all!’</a:t>
            </a:r>
          </a:p>
          <a:p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 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Meddai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Iesu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: '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Dilyn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fi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',</a:t>
            </a:r>
            <a:endParaRPr lang="en-GB" sz="2400" dirty="0"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Jesus said ‘Come, follow me’</a:t>
            </a:r>
          </a:p>
          <a:p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 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Cychwyn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glân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calon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lân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,</a:t>
            </a:r>
            <a:endParaRPr lang="en-GB" sz="2400" dirty="0"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brand new start, a cleaned up heart;</a:t>
            </a:r>
          </a:p>
          <a:p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 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Meddai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Ef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, '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Crêd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ynof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fi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',</a:t>
            </a:r>
            <a:endParaRPr lang="en-GB" sz="2400" dirty="0"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Jesus said ‘Believe in me’</a:t>
            </a:r>
          </a:p>
          <a:p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  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Siarad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wnawn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fel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yr awn</a:t>
            </a:r>
            <a:endParaRPr lang="en-GB" sz="2400" dirty="0"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We can talk, as we walk,</a:t>
            </a:r>
          </a:p>
          <a:p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 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Meddai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Iesu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, '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Byddi'n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rhydd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',</a:t>
            </a:r>
            <a:endParaRPr lang="en-GB" sz="2400" dirty="0"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Jesus said ‘You can be free,</a:t>
            </a:r>
          </a:p>
          <a:p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 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Dilyn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fi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tyrd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dilyn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fi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.'</a:t>
            </a:r>
            <a:endParaRPr lang="en-GB" sz="2400" dirty="0"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now, follow me; come, follow me.’</a:t>
            </a:r>
          </a:p>
          <a:p>
            <a:endParaRPr lang="en-GB" sz="2400" dirty="0">
              <a:solidFill>
                <a:prstClr val="black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7862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OHP\Proj backgrounds\Sea of Galile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" y="0"/>
            <a:ext cx="9144001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79512" y="332658"/>
            <a:ext cx="9289032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  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Gwahoddiad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Iesu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Grist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i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ni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,</a:t>
            </a:r>
            <a:r>
              <a:rPr lang="en-GB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yr un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peth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yw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heb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newid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dim,</a:t>
            </a:r>
            <a:r>
              <a:rPr lang="en-GB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i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ni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i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gyd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,</a:t>
            </a:r>
            <a:endParaRPr lang="en-GB" sz="2400" dirty="0"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The invitation Jesus gives is there for all because He is the same today;</a:t>
            </a:r>
          </a:p>
          <a:p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Mae'i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gariad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atom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ni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yn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awr</a:t>
            </a:r>
            <a:r>
              <a:rPr lang="en-GB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yn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ddyfnach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na'r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holl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foroedd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mawr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,</a:t>
            </a:r>
            <a:endParaRPr lang="en-GB" sz="2400" dirty="0"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His love for you, His love for me is deeper than the deepest sea</a:t>
            </a:r>
          </a:p>
          <a:p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Mae'n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wir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o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hyd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;</a:t>
            </a:r>
            <a:endParaRPr lang="en-GB" sz="2400" dirty="0"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It’s just His way;</a:t>
            </a:r>
          </a:p>
          <a:p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 Os down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yn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ffrindiau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iddo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Ef</a:t>
            </a:r>
            <a:r>
              <a:rPr lang="en-GB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cawn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fywyd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gyda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fo'n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y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nef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,</a:t>
            </a:r>
            <a:endParaRPr lang="en-GB" sz="2400" dirty="0"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If we choose Him as a friend life with Him will never end</a:t>
            </a:r>
          </a:p>
          <a:p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 Mae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gyda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ni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bob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dydd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;</a:t>
            </a:r>
            <a:endParaRPr lang="en-GB" sz="2400" dirty="0"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He’s with us every day</a:t>
            </a:r>
          </a:p>
          <a:p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 Un cam o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ffydd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a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ffindio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wnawn</a:t>
            </a:r>
            <a:r>
              <a:rPr lang="en-GB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a step of faith and we will find </a:t>
            </a:r>
          </a:p>
          <a:p>
            <a:r>
              <a:rPr lang="en-GB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mae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bywyd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ar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ei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orau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cawn</a:t>
            </a:r>
            <a:endParaRPr lang="en-GB" sz="2400" dirty="0"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He has our very best in mind</a:t>
            </a:r>
          </a:p>
          <a:p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Gwrandwch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pawb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yn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rhydd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:</a:t>
            </a:r>
            <a:endParaRPr lang="en-GB" sz="2400" dirty="0"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when we hear Him say:</a:t>
            </a:r>
          </a:p>
          <a:p>
            <a:endParaRPr lang="en-GB" sz="2400" dirty="0">
              <a:solidFill>
                <a:prstClr val="black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6849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OHP\Proj backgrounds\Sea of Galile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" y="0"/>
            <a:ext cx="9144001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79512" y="332659"/>
            <a:ext cx="928903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 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Dechrau'r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daith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! Gad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dy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waith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!</a:t>
            </a:r>
            <a:endParaRPr lang="en-GB" sz="2400" dirty="0"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‘Hear the call! Leave it all!’</a:t>
            </a:r>
          </a:p>
          <a:p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 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Meddai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Iesu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: '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Dilyn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fi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',</a:t>
            </a:r>
            <a:endParaRPr lang="en-GB" sz="2400" dirty="0"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Jesus said ‘Come, follow me’</a:t>
            </a:r>
          </a:p>
          <a:p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 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Cychwyn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glân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calon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lân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,</a:t>
            </a:r>
            <a:endParaRPr lang="en-GB" sz="2400" dirty="0"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brand new start, a cleaned up heart;</a:t>
            </a:r>
          </a:p>
          <a:p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 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Meddai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Ef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, '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Crêd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ynof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fi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',</a:t>
            </a:r>
            <a:endParaRPr lang="en-GB" sz="2400" dirty="0"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Jesus said ‘Believe in me’</a:t>
            </a:r>
          </a:p>
          <a:p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 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Siarad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wnawn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fel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yr awn</a:t>
            </a: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We can talk, as we walk,</a:t>
            </a:r>
          </a:p>
          <a:p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 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Meddai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Iesu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, '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Byddi'n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rhydd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',</a:t>
            </a:r>
            <a:endParaRPr lang="en-GB" sz="2400" dirty="0"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Jesus said ‘You can be free,</a:t>
            </a:r>
          </a:p>
          <a:p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 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Dilyn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fi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tyrd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dilyn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fi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.'</a:t>
            </a:r>
            <a:endParaRPr lang="en-GB" sz="2400" dirty="0"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now, follow me; come, follow me.’</a:t>
            </a:r>
          </a:p>
          <a:p>
            <a:endParaRPr lang="en-GB" sz="2400" dirty="0">
              <a:solidFill>
                <a:prstClr val="black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325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OHP\Proj backgrounds\Sea of Galile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" y="0"/>
            <a:ext cx="9144001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79512" y="188643"/>
            <a:ext cx="9289032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 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Dwêd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wrth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bawb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wrth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dy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frawd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,</a:t>
            </a:r>
            <a:endParaRPr lang="en-GB" sz="2400" dirty="0">
              <a:solidFill>
                <a:prstClr val="black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‘Spread the word! Tell the world!’</a:t>
            </a:r>
          </a:p>
          <a:p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 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Meddai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Iesu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dilyn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fi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,</a:t>
            </a:r>
            <a:endParaRPr lang="en-GB" sz="2400" dirty="0"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Jesus says ‘Come, follow me’;</a:t>
            </a:r>
          </a:p>
          <a:p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 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Wrth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dy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chwaer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dwêd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y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gair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,</a:t>
            </a:r>
            <a:endParaRPr lang="en-GB" sz="2400" dirty="0"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Everyone, old and young;</a:t>
            </a:r>
          </a:p>
          <a:p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 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Meddai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Ef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crêd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ynof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fi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,</a:t>
            </a:r>
            <a:endParaRPr lang="en-GB" sz="2400" dirty="0"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Jesus says ‘Believe in me’;</a:t>
            </a:r>
          </a:p>
          <a:p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 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Gobaith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sydd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bywyd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rhydd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, </a:t>
            </a:r>
            <a:endParaRPr lang="en-GB" sz="2400" dirty="0"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There is hope, there is life,</a:t>
            </a:r>
          </a:p>
          <a:p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 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Meddai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Iesu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Grist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i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ti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,</a:t>
            </a:r>
            <a:endParaRPr lang="en-GB" sz="2400" dirty="0"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Jesus says ‘You can be free,</a:t>
            </a:r>
          </a:p>
          <a:p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Dilyn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fi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tyrd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dilyn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fi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,</a:t>
            </a:r>
            <a:endParaRPr lang="en-GB" sz="2400" dirty="0"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now, follow me; come, follow me.</a:t>
            </a:r>
          </a:p>
          <a:p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Tyrd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dilyn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fi</a:t>
            </a: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.'</a:t>
            </a:r>
            <a:endParaRPr lang="en-GB" sz="2400" dirty="0"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Come follow me.’</a:t>
            </a:r>
          </a:p>
          <a:p>
            <a:endParaRPr lang="en-GB" sz="2400" dirty="0">
              <a:solidFill>
                <a:prstClr val="black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</a:endParaRPr>
          </a:p>
          <a:p>
            <a:r>
              <a:rPr lang="en-GB" sz="1200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Copyright 2014 Greg Leavers   </a:t>
            </a:r>
            <a:r>
              <a:rPr lang="en-GB" sz="1200" dirty="0" err="1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Cyf</a:t>
            </a:r>
            <a:r>
              <a:rPr lang="en-GB" sz="1200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rPr>
              <a:t>. Cass Meurig</a:t>
            </a:r>
          </a:p>
        </p:txBody>
      </p:sp>
    </p:spTree>
    <p:extLst>
      <p:ext uri="{BB962C8B-B14F-4D97-AF65-F5344CB8AC3E}">
        <p14:creationId xmlns:p14="http://schemas.microsoft.com/office/powerpoint/2010/main" val="25613940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924</TotalTime>
  <Words>896</Words>
  <Application>Microsoft Office PowerPoint</Application>
  <PresentationFormat>On-screen Show (4:3)</PresentationFormat>
  <Paragraphs>108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urbansaints</dc:creator>
  <cp:lastModifiedBy>Andy Hughes</cp:lastModifiedBy>
  <cp:revision>15</cp:revision>
  <dcterms:created xsi:type="dcterms:W3CDTF">2016-04-05T20:28:10Z</dcterms:created>
  <dcterms:modified xsi:type="dcterms:W3CDTF">2025-11-26T14:26:49Z</dcterms:modified>
</cp:coreProperties>
</file>