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91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7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52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701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348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42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108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20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68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96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69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12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72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42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52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joyful people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31458" name="Text Box 4"/>
          <p:cNvSpPr txBox="1">
            <a:spLocks noChangeArrowheads="1"/>
          </p:cNvSpPr>
          <p:nvPr/>
        </p:nvSpPr>
        <p:spPr bwMode="auto">
          <a:xfrm>
            <a:off x="395536" y="908720"/>
            <a:ext cx="8280920" cy="547842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STOP! Be quiet! Chill out! </a:t>
            </a:r>
            <a:r>
              <a:rPr kumimoji="0" lang="en-GB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Shhhh</a:t>
            </a: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STOP! Be quiet! Chill out! </a:t>
            </a:r>
            <a:r>
              <a:rPr kumimoji="0" lang="en-GB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Shhhh</a:t>
            </a: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STOP! Be quiet! Chill out! </a:t>
            </a:r>
            <a:r>
              <a:rPr kumimoji="0" lang="en-GB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Shhhh</a:t>
            </a: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P..e…a….c…..e…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Deep, deep, deep, deep, deep inside my heart,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When everything’s cool or starts to fall apart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That is where I need God’s peace to be.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“My peace,” Jesus said,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“I give you my peace.”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© 2007 Greg Leavers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89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Welsh Welsh SILSophiaL</vt:lpstr>
      <vt:lpstr>Twinkle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2018-10-13T07:09:29Z</dcterms:created>
  <dcterms:modified xsi:type="dcterms:W3CDTF">2018-10-13T07:11:55Z</dcterms:modified>
</cp:coreProperties>
</file>