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993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1670" y="28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18ED-9821-472B-B091-ADE1E64A285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4A95D-E078-40E2-9791-7882AC11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43648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18ED-9821-472B-B091-ADE1E64A285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4A95D-E078-40E2-9791-7882AC11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359820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18ED-9821-472B-B091-ADE1E64A285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4A95D-E078-40E2-9791-7882AC11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6926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18ED-9821-472B-B091-ADE1E64A285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4A95D-E078-40E2-9791-7882AC11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411388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18ED-9821-472B-B091-ADE1E64A285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4A95D-E078-40E2-9791-7882AC11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962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18ED-9821-472B-B091-ADE1E64A285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4A95D-E078-40E2-9791-7882AC11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556853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18ED-9821-472B-B091-ADE1E64A285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4A95D-E078-40E2-9791-7882AC11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9815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18ED-9821-472B-B091-ADE1E64A285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4A95D-E078-40E2-9791-7882AC11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22932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18ED-9821-472B-B091-ADE1E64A285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4A95D-E078-40E2-9791-7882AC11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640301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18ED-9821-472B-B091-ADE1E64A285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4A95D-E078-40E2-9791-7882AC11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91005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7A18ED-9821-472B-B091-ADE1E64A285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84A95D-E078-40E2-9791-7882AC11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23039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37A18ED-9821-472B-B091-ADE1E64A285E}" type="datetimeFigureOut">
              <a:rPr lang="en-GB" smtClean="0"/>
              <a:t>26/11/2025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084A95D-E078-40E2-9791-7882AC11DE0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98091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3" name="Rectangle 2"/>
          <p:cNvSpPr>
            <a:spLocks noChangeArrowheads="1"/>
          </p:cNvSpPr>
          <p:nvPr/>
        </p:nvSpPr>
        <p:spPr bwMode="auto">
          <a:xfrm>
            <a:off x="99125" y="181957"/>
            <a:ext cx="9200922" cy="64940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wrap="square" anchor="ctr">
            <a:spAutoFit/>
          </a:bodyPr>
          <a:lstStyle/>
          <a:p>
            <a:pPr eaLnBrk="1" hangingPunct="1">
              <a:defRPr/>
            </a:pPr>
            <a:r>
              <a:rPr lang="en-US" sz="3000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See how very much our Father loves us, (x2)</a:t>
            </a:r>
          </a:p>
          <a:p>
            <a:pPr eaLnBrk="1" hangingPunct="1">
              <a:defRPr/>
            </a:pPr>
            <a:endParaRPr lang="en-US" sz="30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for He calls us His children, and that is what we are!</a:t>
            </a:r>
          </a:p>
          <a:p>
            <a:pPr>
              <a:defRPr/>
            </a:pPr>
            <a:r>
              <a:rPr lang="en-US" sz="3000" i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								</a:t>
            </a:r>
            <a:r>
              <a:rPr lang="en-US" sz="30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(x2)</a:t>
            </a:r>
          </a:p>
          <a:p>
            <a:pPr eaLnBrk="1" hangingPunct="1">
              <a:defRPr/>
            </a:pPr>
            <a:endParaRPr lang="en-US" sz="30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US" sz="3000" dirty="0">
                <a:solidFill>
                  <a:srgbClr val="7030A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One John chapter three verse one. (x2)</a:t>
            </a:r>
          </a:p>
          <a:p>
            <a:pPr eaLnBrk="1" hangingPunct="1">
              <a:defRPr/>
            </a:pPr>
            <a:endParaRPr lang="en-US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n-US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n-US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n-US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endParaRPr lang="en-US" sz="2800" dirty="0">
              <a:solidFill>
                <a:srgbClr val="7030A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endParaRPr lang="en-US" sz="1200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>
              <a:defRPr/>
            </a:pPr>
            <a:r>
              <a:rPr lang="en-US" sz="12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© 2010 Greg Leavers</a:t>
            </a:r>
          </a:p>
        </p:txBody>
      </p:sp>
      <p:pic>
        <p:nvPicPr>
          <p:cNvPr id="8194" name="Picture 2" descr="C:\Graphics\Matthews\faces.jpg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672449" y="3429000"/>
            <a:ext cx="3292040" cy="3217985"/>
          </a:xfrm>
          <a:prstGeom prst="rect">
            <a:avLst/>
          </a:prstGeom>
          <a:noFill/>
        </p:spPr>
      </p:pic>
    </p:spTree>
  </p:cSld>
  <p:clrMapOvr>
    <a:masterClrMapping/>
  </p:clrMapOvr>
  <p:transition/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</TotalTime>
  <Words>51</Words>
  <Application>Microsoft Office PowerPoint</Application>
  <PresentationFormat>On-screen Show (4:3)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Andy Hughes</dc:creator>
  <cp:lastModifiedBy>Andy Hughes</cp:lastModifiedBy>
  <cp:revision>1</cp:revision>
  <dcterms:created xsi:type="dcterms:W3CDTF">2025-11-26T14:10:40Z</dcterms:created>
  <dcterms:modified xsi:type="dcterms:W3CDTF">2025-11-26T14:12:42Z</dcterms:modified>
</cp:coreProperties>
</file>