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479" r:id="rId2"/>
    <p:sldId id="2480" r:id="rId3"/>
    <p:sldId id="248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DB89-8383-41DB-B634-73E4E6380D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4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D86C-9754-471C-93CC-E22D28094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52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D1F6-3754-4A3E-8706-9C151691A3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619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F758-76F3-41DC-AADB-675AC52DA5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087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E85E-C94F-4602-A6F4-6770351EC8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0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A46A1-0AD8-4A2B-885C-90B983D958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9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E5AF-E6E0-4E25-8AAF-62278C7C5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33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51702-0CCA-4E07-B36C-66AE785D42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5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82C2-1EA7-4A95-A288-D106201D0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90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C7B0-5693-46F0-B476-76A26AF091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0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41229-7396-44EC-BA5B-8A2F9799C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8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E2FDB-3F65-4680-8722-0E5333D09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74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1AA3-D295-49FD-9308-960548324C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5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97A0B82-A6F3-4332-9F86-13F5263A43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68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heep lying in the grass&#10;&#10;Description automatically generated with low confidence">
            <a:extLst>
              <a:ext uri="{FF2B5EF4-FFF2-40B4-BE49-F238E27FC236}">
                <a16:creationId xmlns:a16="http://schemas.microsoft.com/office/drawing/2014/main" id="{5B614680-9218-4F4A-83A2-99B4A461C3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0F0960-7499-47F2-83C9-719B561EFA0D}"/>
              </a:ext>
            </a:extLst>
          </p:cNvPr>
          <p:cNvSpPr txBox="1"/>
          <p:nvPr/>
        </p:nvSpPr>
        <p:spPr>
          <a:xfrm>
            <a:off x="611560" y="260648"/>
            <a:ext cx="8280920" cy="651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gen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bopeth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dwi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angen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Yr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Arglwydd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ydy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Mugail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Mae’n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mynd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â fi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borfa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hyfryd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Yr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Arglwydd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ydy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Mugail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6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6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6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6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6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Mae’n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arwain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ddyfroedd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tawel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Mae’n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rhoi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bywyd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newydd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mi.</a:t>
            </a: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Mae’n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dangos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ffordd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iawn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fynd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Yr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Arglwydd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ydy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Mugail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8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mountain, outdoor, nature&#10;&#10;Description automatically generated">
            <a:extLst>
              <a:ext uri="{FF2B5EF4-FFF2-40B4-BE49-F238E27FC236}">
                <a16:creationId xmlns:a16="http://schemas.microsoft.com/office/drawing/2014/main" id="{8C8DB10B-DEA7-4F8C-A20B-F3C3CB6FB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0F0960-7499-47F2-83C9-719B561EFA0D}"/>
              </a:ext>
            </a:extLst>
          </p:cNvPr>
          <p:cNvSpPr txBox="1"/>
          <p:nvPr/>
        </p:nvSpPr>
        <p:spPr>
          <a:xfrm>
            <a:off x="431540" y="33265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dwi’n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mynd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trwy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ddyffryn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tywyll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gen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ddim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gyda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ffon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amddiffyn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gen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ddim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gyda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Yng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nghwmni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ngelynion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’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gwledd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Rwyt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Ti’n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tywallt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olew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mhen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gen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fwy ‘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ddigon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Arglwydd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ydy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Mugail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sz="2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6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5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mountain, clouds&#10;&#10;Description automatically generated">
            <a:extLst>
              <a:ext uri="{FF2B5EF4-FFF2-40B4-BE49-F238E27FC236}">
                <a16:creationId xmlns:a16="http://schemas.microsoft.com/office/drawing/2014/main" id="{35680C54-A022-471C-8DB2-A34EA1A7D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" y="0"/>
            <a:ext cx="91268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0F0960-7499-47F2-83C9-719B561EFA0D}"/>
              </a:ext>
            </a:extLst>
          </p:cNvPr>
          <p:cNvSpPr txBox="1"/>
          <p:nvPr/>
        </p:nvSpPr>
        <p:spPr>
          <a:xfrm>
            <a:off x="431540" y="476672"/>
            <a:ext cx="8280920" cy="626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Bydd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ddaioni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thrugaredd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nilyn</a:t>
            </a:r>
            <a:endParaRPr kumimoji="0" lang="en-GB" sz="2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6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Bob dydd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o’m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hoes.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Bydd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ddaioni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thrugaredd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nilyn</a:t>
            </a:r>
            <a:endParaRPr kumimoji="0" lang="en-GB" sz="2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6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Bob dydd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o’m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hoes.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gen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obaith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Fydda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byw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byth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nhŷ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Nuw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gen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obaith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Fydda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i’n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byw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byth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yn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nhŷ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Nuw</a:t>
            </a: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6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6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76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Hawlfraint</a:t>
            </a:r>
            <a:r>
              <a:rPr kumimoji="0" lang="en-GB" sz="12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76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 Andy Hughes</a:t>
            </a:r>
          </a:p>
        </p:txBody>
      </p:sp>
    </p:spTree>
    <p:extLst>
      <p:ext uri="{BB962C8B-B14F-4D97-AF65-F5344CB8AC3E}">
        <p14:creationId xmlns:p14="http://schemas.microsoft.com/office/powerpoint/2010/main" val="2817347534"/>
      </p:ext>
    </p:extLst>
  </p:cSld>
  <p:clrMapOvr>
    <a:masterClrMapping/>
  </p:clrMapOvr>
</p:sld>
</file>

<file path=ppt/theme/theme1.xml><?xml version="1.0" encoding="utf-8"?>
<a:theme xmlns:a="http://schemas.openxmlformats.org/drawingml/2006/main" name="Twinkle">
  <a:themeElements>
    <a:clrScheme name="Twinkl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wink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lsh Welsh SILSophiaL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Welsh Welsh SILSophiaL" pitchFamily="2" charset="0"/>
          </a:defRPr>
        </a:defPPr>
      </a:lstStyle>
    </a:lnDef>
  </a:objectDefaults>
  <a:extraClrSchemeLst>
    <a:extraClrScheme>
      <a:clrScheme name="Twinkl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191</Words>
  <Application>Microsoft Office PowerPoint</Application>
  <PresentationFormat>On-screen Show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Twinkle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Hughes</dc:creator>
  <cp:lastModifiedBy>Andy Hughes</cp:lastModifiedBy>
  <cp:revision>1</cp:revision>
  <dcterms:created xsi:type="dcterms:W3CDTF">2022-02-12T16:56:45Z</dcterms:created>
  <dcterms:modified xsi:type="dcterms:W3CDTF">2022-02-12T16:57:34Z</dcterms:modified>
</cp:coreProperties>
</file>