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493" r:id="rId2"/>
    <p:sldId id="2494" r:id="rId3"/>
    <p:sldId id="249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011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83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915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932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49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633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05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05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28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36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78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11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69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71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9CF585D5-1D24-19DF-C1B0-5B4823356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931A42-D152-1DBC-6C67-44FA888F8615}"/>
              </a:ext>
            </a:extLst>
          </p:cNvPr>
          <p:cNvSpPr txBox="1"/>
          <p:nvPr/>
        </p:nvSpPr>
        <p:spPr>
          <a:xfrm>
            <a:off x="467544" y="1556792"/>
            <a:ext cx="78488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91404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here   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here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91404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now   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now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91404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is with us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is with 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He’s never </a:t>
            </a:r>
            <a:r>
              <a:rPr kumimoji="0" lang="en-GB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gonna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leave 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Promised to be with 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here, right now.</a:t>
            </a:r>
          </a:p>
        </p:txBody>
      </p:sp>
    </p:spTree>
    <p:extLst>
      <p:ext uri="{BB962C8B-B14F-4D97-AF65-F5344CB8AC3E}">
        <p14:creationId xmlns:p14="http://schemas.microsoft.com/office/powerpoint/2010/main" val="237822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9CF585D5-1D24-19DF-C1B0-5B4823356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931A42-D152-1DBC-6C67-44FA888F8615}"/>
              </a:ext>
            </a:extLst>
          </p:cNvPr>
          <p:cNvSpPr txBox="1"/>
          <p:nvPr/>
        </p:nvSpPr>
        <p:spPr>
          <a:xfrm>
            <a:off x="755576" y="1628800"/>
            <a:ext cx="78488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When I’m happy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When I’m sad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I’m good or if I’m bad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knows all about 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He’s always here.</a:t>
            </a:r>
          </a:p>
        </p:txBody>
      </p:sp>
    </p:spTree>
    <p:extLst>
      <p:ext uri="{BB962C8B-B14F-4D97-AF65-F5344CB8AC3E}">
        <p14:creationId xmlns:p14="http://schemas.microsoft.com/office/powerpoint/2010/main" val="2625907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9CF585D5-1D24-19DF-C1B0-5B4823356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931A42-D152-1DBC-6C67-44FA888F8615}"/>
              </a:ext>
            </a:extLst>
          </p:cNvPr>
          <p:cNvSpPr txBox="1"/>
          <p:nvPr/>
        </p:nvSpPr>
        <p:spPr>
          <a:xfrm>
            <a:off x="467544" y="1556792"/>
            <a:ext cx="78488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91404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here   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here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91404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now   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now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91404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is with us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is with 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He’s never </a:t>
            </a:r>
            <a:r>
              <a:rPr kumimoji="0" lang="en-GB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gonna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leave 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Promised to be with 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here, right now.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glow rad="63500">
                  <a:srgbClr val="AAE2CA">
                    <a:satMod val="175000"/>
                    <a:alpha val="40000"/>
                  </a:srgbClr>
                </a:glo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glow rad="63500">
                  <a:srgbClr val="AAE2CA">
                    <a:satMod val="175000"/>
                    <a:alpha val="40000"/>
                  </a:srgbClr>
                </a:glo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63500">
                    <a:srgbClr val="AAE2CA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2022 Andy Hughes</a:t>
            </a:r>
          </a:p>
        </p:txBody>
      </p:sp>
    </p:spTree>
    <p:extLst>
      <p:ext uri="{BB962C8B-B14F-4D97-AF65-F5344CB8AC3E}">
        <p14:creationId xmlns:p14="http://schemas.microsoft.com/office/powerpoint/2010/main" val="2800494194"/>
      </p:ext>
    </p:extLst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Twinkle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2025-11-20T14:47:58Z</dcterms:created>
  <dcterms:modified xsi:type="dcterms:W3CDTF">2025-11-20T14:48:45Z</dcterms:modified>
</cp:coreProperties>
</file>