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399" r:id="rId2"/>
    <p:sldId id="2400" r:id="rId3"/>
    <p:sldId id="2401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1526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E36021-4764-4426-B13F-61BA94D1D24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6246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A8083-7AF1-40BF-991D-394E7651BD3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904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E60485-6A55-4411-A026-58217434DBE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45459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DC053-C987-4A43-831A-AAF5D717670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94164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E68AE5-813E-4240-B2B9-45BE53881BD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3213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76F110-B21C-445A-9B7F-36F902638AE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5648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B2039-30EE-4217-8199-AD3D8D64186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541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24E381-D1CD-448B-B927-0BD9D92BDB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6918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3D90D-915B-422B-B34B-C734C4333B3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5647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1FE5A-9639-46DA-8060-A05D528FE28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8594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7F6CA-CB5B-4992-98DD-3A20A7049C3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3659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B7F675-744F-4BCB-9311-1388D676CF5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5494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091D96-034D-4593-A7BF-746DDE8FABA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8924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FF5852-DAC3-4124-8FCE-0E7C4B23E86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9852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77BCA648-C155-4496-B5AF-4EE4028640E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5005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  <p:txStyles>
    <p:titleStyle>
      <a:lvl1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92B4CF99-5985-4F4B-9FB2-B8667B5525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F7275ED-68C8-4D85-8C96-786F62D1CF7C}"/>
              </a:ext>
            </a:extLst>
          </p:cNvPr>
          <p:cNvSpPr txBox="1"/>
          <p:nvPr/>
        </p:nvSpPr>
        <p:spPr>
          <a:xfrm>
            <a:off x="692727" y="701964"/>
            <a:ext cx="7693891" cy="46269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"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Gadewch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i'r plant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bach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ddod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ata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."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Dyma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eiriau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Iesu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amdanom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ni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Mae'n dal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ni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yn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ei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freichiau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-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mae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ei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gariad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mor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fawr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Dwi'n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dal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allu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dod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at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Iesu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nawr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						(x2)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uLnTx/>
              <a:uFillTx/>
              <a:latin typeface="Welsh Welsh SILSophiaL" pitchFamily="2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6992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92B4CF99-5985-4F4B-9FB2-B8667B5525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F7275ED-68C8-4D85-8C96-786F62D1CF7C}"/>
              </a:ext>
            </a:extLst>
          </p:cNvPr>
          <p:cNvSpPr txBox="1"/>
          <p:nvPr/>
        </p:nvSpPr>
        <p:spPr>
          <a:xfrm>
            <a:off x="692727" y="701964"/>
            <a:ext cx="7693891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Ddaeth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Iesu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ddod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â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ni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at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Dduw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ein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Tad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i'n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helpu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ni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wybod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sut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fyw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chaiff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pob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un sy’n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credu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ynddo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Ef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Hawl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ddod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yn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blentyn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Duw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lang="en-GB" sz="1200" dirty="0">
              <a:solidFill>
                <a:srgbClr val="0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lang="en-GB" sz="1200" dirty="0">
              <a:solidFill>
                <a:srgbClr val="0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lang="en-GB" sz="1200" dirty="0">
              <a:solidFill>
                <a:srgbClr val="0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lang="en-GB" sz="1200" dirty="0">
              <a:solidFill>
                <a:srgbClr val="0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lang="en-GB" sz="1200" dirty="0">
              <a:solidFill>
                <a:srgbClr val="0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uLnTx/>
              <a:uFillTx/>
              <a:latin typeface="Welsh Welsh SILSophiaL" pitchFamily="2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1102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FB2F13-D85C-177E-C9D8-E0B2289E6C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3B1EAB53-4BB0-1554-C444-5DA35862F8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1A3E0FD-168A-3465-3009-074BBBA56324}"/>
              </a:ext>
            </a:extLst>
          </p:cNvPr>
          <p:cNvSpPr txBox="1"/>
          <p:nvPr/>
        </p:nvSpPr>
        <p:spPr>
          <a:xfrm>
            <a:off x="692727" y="701964"/>
            <a:ext cx="7693891" cy="7273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"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Gadewch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i'r plant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bach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ddod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ata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."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Dyma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eiriau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Iesu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amdanom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ni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Mae'n dal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ni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yn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ei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freichiau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-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mae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ei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gariad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mor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fawr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Dwi'n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dal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allu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dod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at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Iesu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GB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nawr</a:t>
            </a: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						(x2)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lang="en-GB" sz="3200" dirty="0">
              <a:solidFill>
                <a:srgbClr val="0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ts val="800"/>
              </a:spcAft>
              <a:defRPr/>
            </a:pPr>
            <a:endParaRPr lang="en-GB" sz="1200" dirty="0">
              <a:solidFill>
                <a:srgbClr val="0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ts val="800"/>
              </a:spcAft>
              <a:defRPr/>
            </a:pPr>
            <a:endParaRPr lang="en-GB" sz="1200" dirty="0">
              <a:solidFill>
                <a:srgbClr val="0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ts val="800"/>
              </a:spcAft>
              <a:defRPr/>
            </a:pPr>
            <a:r>
              <a:rPr lang="en-GB" sz="1200" dirty="0"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Hawlfraint 2020 Andy Hughes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uLnTx/>
              <a:uFillTx/>
              <a:latin typeface="Welsh Welsh SILSophiaL" pitchFamily="2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3345960"/>
      </p:ext>
    </p:extLst>
  </p:cSld>
  <p:clrMapOvr>
    <a:masterClrMapping/>
  </p:clrMapOvr>
</p:sld>
</file>

<file path=ppt/theme/theme1.xml><?xml version="1.0" encoding="utf-8"?>
<a:theme xmlns:a="http://schemas.openxmlformats.org/drawingml/2006/main" name="Twinkle">
  <a:themeElements>
    <a:clrScheme name="Twinkle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winkl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Welsh Welsh SILSophiaL" pitchFamily="2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Welsh Welsh SILSophiaL" pitchFamily="2" charset="0"/>
            <a:cs typeface="Arial" charset="0"/>
          </a:defRPr>
        </a:defPPr>
      </a:lstStyle>
    </a:lnDef>
  </a:objectDefaults>
  <a:extraClrSchemeLst>
    <a:extraClrScheme>
      <a:clrScheme name="Twinkl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winkl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133</Words>
  <Application>Microsoft Office PowerPoint</Application>
  <PresentationFormat>On-screen Show (4:3)</PresentationFormat>
  <Paragraphs>34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Times New Roman</vt:lpstr>
      <vt:lpstr>Welsh Welsh SILSophiaL</vt:lpstr>
      <vt:lpstr>Twinkle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Andy Hughes</dc:creator>
  <cp:lastModifiedBy>Andy Hughes</cp:lastModifiedBy>
  <cp:revision>2</cp:revision>
  <dcterms:created xsi:type="dcterms:W3CDTF">2021-01-22T22:18:21Z</dcterms:created>
  <dcterms:modified xsi:type="dcterms:W3CDTF">2025-11-26T14:04:59Z</dcterms:modified>
</cp:coreProperties>
</file>