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70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1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47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8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8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4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4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8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7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2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6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9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3DBFE9-1CC2-40E0-9CBE-E7A15E2B20C9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8D9E1-479F-4BAF-93CA-997FB078C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6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4F3C5-6638-1714-B03B-FD92942B6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DBD168-B7CB-A90A-2CCC-2E15F17FB4A5}"/>
              </a:ext>
            </a:extLst>
          </p:cNvPr>
          <p:cNvSpPr txBox="1"/>
          <p:nvPr/>
        </p:nvSpPr>
        <p:spPr>
          <a:xfrm>
            <a:off x="323528" y="404664"/>
            <a:ext cx="835292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â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phwyntio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bys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gyhuddo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rhywun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arall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Wrth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 yn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pwyntio'n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ôl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atat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pawb wedi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pechu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wedi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methu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safon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Duw </a:t>
            </a:r>
          </a:p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daeth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Iesu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mwyn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inni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maddeuant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"Dwi wedi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pechaduriaid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Duw. </a:t>
            </a:r>
          </a:p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Dwi wedi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pechaduriaid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Duw. </a:t>
            </a:r>
          </a:p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Dwi wedi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pech-duriaid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Duw." </a:t>
            </a:r>
          </a:p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Dyma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eiriau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Iesu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Hawlfraint © 2021 Andy Hughes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39D6E1-9979-F15F-E14D-046280A7089F}"/>
              </a:ext>
            </a:extLst>
          </p:cNvPr>
          <p:cNvSpPr/>
          <p:nvPr/>
        </p:nvSpPr>
        <p:spPr>
          <a:xfrm>
            <a:off x="6200659" y="4077072"/>
            <a:ext cx="2619812" cy="2592288"/>
          </a:xfrm>
          <a:prstGeom prst="ellipse">
            <a:avLst/>
          </a:prstGeom>
          <a:solidFill>
            <a:schemeClr val="bg1"/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artoon hand with a finger up&#10;&#10;AI-generated content may be incorrect.">
            <a:extLst>
              <a:ext uri="{FF2B5EF4-FFF2-40B4-BE49-F238E27FC236}">
                <a16:creationId xmlns:a16="http://schemas.microsoft.com/office/drawing/2014/main" id="{E39D958B-DCED-30B0-6FF4-31B1AD7A3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2775">
            <a:off x="6594753" y="4472788"/>
            <a:ext cx="1597881" cy="21315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908BDC-0962-2CF7-73A1-C0F15F98CC48}"/>
              </a:ext>
            </a:extLst>
          </p:cNvPr>
          <p:cNvCxnSpPr>
            <a:stCxn id="5" idx="1"/>
            <a:endCxn id="5" idx="5"/>
          </p:cNvCxnSpPr>
          <p:nvPr/>
        </p:nvCxnSpPr>
        <p:spPr>
          <a:xfrm>
            <a:off x="6584322" y="4456704"/>
            <a:ext cx="1852486" cy="1833024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4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86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Andy Hughes</dc:creator>
  <cp:lastModifiedBy>Andy Hughes</cp:lastModifiedBy>
  <cp:revision>1</cp:revision>
  <dcterms:created xsi:type="dcterms:W3CDTF">2025-11-27T15:40:41Z</dcterms:created>
  <dcterms:modified xsi:type="dcterms:W3CDTF">2025-11-27T15:41:48Z</dcterms:modified>
</cp:coreProperties>
</file>