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60" r:id="rId4"/>
    <p:sldId id="259" r:id="rId5"/>
    <p:sldId id="257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1152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CC97D-C5BF-405C-9D51-0673C63C157B}" type="datetimeFigureOut">
              <a:rPr lang="en-GB" smtClean="0"/>
              <a:t>04/01/2021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6F411-4740-485E-99B3-89F8049275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57006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CC97D-C5BF-405C-9D51-0673C63C157B}" type="datetimeFigureOut">
              <a:rPr lang="en-GB" smtClean="0"/>
              <a:t>04/01/2021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6F411-4740-485E-99B3-89F8049275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901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CC97D-C5BF-405C-9D51-0673C63C157B}" type="datetimeFigureOut">
              <a:rPr lang="en-GB" smtClean="0"/>
              <a:t>04/01/2021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6F411-4740-485E-99B3-89F8049275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5888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CC97D-C5BF-405C-9D51-0673C63C157B}" type="datetimeFigureOut">
              <a:rPr lang="en-GB" smtClean="0"/>
              <a:t>04/01/2021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6F411-4740-485E-99B3-89F8049275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82068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CC97D-C5BF-405C-9D51-0673C63C157B}" type="datetimeFigureOut">
              <a:rPr lang="en-GB" smtClean="0"/>
              <a:t>04/01/2021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6F411-4740-485E-99B3-89F8049275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59549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CC97D-C5BF-405C-9D51-0673C63C157B}" type="datetimeFigureOut">
              <a:rPr lang="en-GB" smtClean="0"/>
              <a:t>04/01/2021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6F411-4740-485E-99B3-89F8049275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08938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CC97D-C5BF-405C-9D51-0673C63C157B}" type="datetimeFigureOut">
              <a:rPr lang="en-GB" smtClean="0"/>
              <a:t>04/01/2021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6F411-4740-485E-99B3-89F8049275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49290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CC97D-C5BF-405C-9D51-0673C63C157B}" type="datetimeFigureOut">
              <a:rPr lang="en-GB" smtClean="0"/>
              <a:t>04/01/2021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6F411-4740-485E-99B3-89F8049275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36268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CC97D-C5BF-405C-9D51-0673C63C157B}" type="datetimeFigureOut">
              <a:rPr lang="en-GB" smtClean="0"/>
              <a:t>04/01/2021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6F411-4740-485E-99B3-89F8049275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77781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CC97D-C5BF-405C-9D51-0673C63C157B}" type="datetimeFigureOut">
              <a:rPr lang="en-GB" smtClean="0"/>
              <a:t>04/01/2021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6F411-4740-485E-99B3-89F8049275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55704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CC97D-C5BF-405C-9D51-0673C63C157B}" type="datetimeFigureOut">
              <a:rPr lang="en-GB" smtClean="0"/>
              <a:t>04/01/2021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6F411-4740-485E-99B3-89F8049275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1880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DCC97D-C5BF-405C-9D51-0673C63C157B}" type="datetimeFigureOut">
              <a:rPr lang="en-GB" smtClean="0"/>
              <a:t>04/01/2021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D6F411-4740-485E-99B3-89F8049275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5968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1CD9D039-3068-40C3-9555-0014F9B1F5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5"/>
            <a:ext cx="9144000" cy="685730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5642F16-5132-4DCB-8819-3AF19496F8C3}"/>
              </a:ext>
            </a:extLst>
          </p:cNvPr>
          <p:cNvSpPr txBox="1"/>
          <p:nvPr/>
        </p:nvSpPr>
        <p:spPr>
          <a:xfrm>
            <a:off x="498764" y="1145309"/>
            <a:ext cx="6216072" cy="373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32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Paid â </a:t>
            </a:r>
            <a:r>
              <a:rPr lang="en-GB" sz="32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gadael</a:t>
            </a:r>
            <a:r>
              <a:rPr lang="en-GB" sz="32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32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</a:t>
            </a:r>
            <a:r>
              <a:rPr lang="en-GB" sz="32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mi </a:t>
            </a:r>
            <a:r>
              <a:rPr lang="en-GB" sz="32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syrthio</a:t>
            </a:r>
            <a:r>
              <a:rPr lang="en-GB" sz="32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32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pan </a:t>
            </a:r>
            <a:r>
              <a:rPr lang="en-GB" sz="32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ddaw</a:t>
            </a:r>
            <a:r>
              <a:rPr lang="en-GB" sz="32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32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temtasiwn</a:t>
            </a:r>
            <a:r>
              <a:rPr lang="en-GB" sz="32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32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Helpa</a:t>
            </a:r>
            <a:r>
              <a:rPr lang="en-GB" sz="32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fi </a:t>
            </a:r>
            <a:r>
              <a:rPr lang="en-GB" sz="32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</a:t>
            </a:r>
            <a:r>
              <a:rPr lang="en-GB" sz="32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32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gerdded</a:t>
            </a:r>
            <a:r>
              <a:rPr lang="en-GB" sz="32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y </a:t>
            </a:r>
            <a:r>
              <a:rPr lang="en-GB" sz="32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llwybr</a:t>
            </a:r>
            <a:r>
              <a:rPr lang="en-GB" sz="32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32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iawn</a:t>
            </a:r>
            <a:endParaRPr lang="en-GB" sz="3200" dirty="0">
              <a:solidFill>
                <a:srgbClr val="FF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32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 </a:t>
            </a:r>
            <a:r>
              <a:rPr lang="en-GB" sz="32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chadwa</a:t>
            </a:r>
            <a:r>
              <a:rPr lang="en-GB" sz="32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fi </a:t>
            </a:r>
            <a:r>
              <a:rPr lang="en-GB" sz="32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rhag</a:t>
            </a:r>
            <a:r>
              <a:rPr lang="en-GB" sz="32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32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popeth</a:t>
            </a:r>
            <a:r>
              <a:rPr lang="en-GB" sz="32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32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drwg</a:t>
            </a:r>
            <a:r>
              <a:rPr lang="en-GB" sz="32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32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  <a:p>
            <a:pPr algn="ctr"/>
            <a:endParaRPr lang="en-GB" sz="3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48210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gram&#10;&#10;Description automatically generated with low confidence">
            <a:extLst>
              <a:ext uri="{FF2B5EF4-FFF2-40B4-BE49-F238E27FC236}">
                <a16:creationId xmlns:a16="http://schemas.microsoft.com/office/drawing/2014/main" id="{7DB7DC1E-7D21-4A4C-ADE4-67732B54F5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5"/>
            <a:ext cx="9144000" cy="685730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3E0DB12-E154-4D8B-B93B-B16B7E9468C1}"/>
              </a:ext>
            </a:extLst>
          </p:cNvPr>
          <p:cNvSpPr txBox="1"/>
          <p:nvPr/>
        </p:nvSpPr>
        <p:spPr>
          <a:xfrm>
            <a:off x="120073" y="1089891"/>
            <a:ext cx="6216072" cy="42593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32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Bob un </a:t>
            </a:r>
            <a:r>
              <a:rPr lang="en-GB" sz="3200" dirty="0" err="1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dydd</a:t>
            </a:r>
            <a:r>
              <a:rPr lang="en-GB" sz="32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3200" dirty="0" err="1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dwi'n</a:t>
            </a:r>
            <a:r>
              <a:rPr lang="en-GB" sz="32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3200" dirty="0" err="1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dod</a:t>
            </a:r>
            <a:r>
              <a:rPr lang="en-GB" sz="32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3200" dirty="0" err="1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ar</a:t>
            </a:r>
            <a:r>
              <a:rPr lang="en-GB" sz="32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draws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32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	</a:t>
            </a:r>
            <a:r>
              <a:rPr lang="en-GB" sz="3200" dirty="0" err="1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pethau</a:t>
            </a:r>
            <a:r>
              <a:rPr lang="en-GB" sz="32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da </a:t>
            </a:r>
            <a:r>
              <a:rPr lang="en-GB" sz="3200" dirty="0" err="1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dylwn</a:t>
            </a:r>
            <a:r>
              <a:rPr lang="en-GB" sz="32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3200" dirty="0" err="1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eu</a:t>
            </a:r>
            <a:r>
              <a:rPr lang="en-GB" sz="32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gwneud</a:t>
            </a:r>
          </a:p>
          <a:p>
            <a:pPr indent="457200" algn="ctr">
              <a:lnSpc>
                <a:spcPct val="107000"/>
              </a:lnSpc>
              <a:spcAft>
                <a:spcPts val="800"/>
              </a:spcAft>
            </a:pPr>
            <a:r>
              <a:rPr lang="en-GB" sz="32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Ond </a:t>
            </a:r>
            <a:r>
              <a:rPr lang="en-GB" sz="3200" dirty="0" err="1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mae</a:t>
            </a:r>
            <a:r>
              <a:rPr lang="en-GB" sz="32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3200" dirty="0" err="1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llais</a:t>
            </a:r>
            <a:r>
              <a:rPr lang="en-GB" sz="32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3200" dirty="0" err="1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tu</a:t>
            </a:r>
            <a:r>
              <a:rPr lang="en-GB" sz="32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3200" dirty="0" err="1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fewn</a:t>
            </a:r>
            <a:r>
              <a:rPr lang="en-GB" sz="32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3200" dirty="0" err="1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yn</a:t>
            </a:r>
            <a:r>
              <a:rPr lang="en-GB" sz="32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3200" dirty="0" err="1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sibrwd</a:t>
            </a:r>
            <a:r>
              <a:rPr lang="en-GB" sz="32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'Paid!'</a:t>
            </a:r>
          </a:p>
          <a:p>
            <a:pPr indent="457200" algn="ctr">
              <a:lnSpc>
                <a:spcPct val="107000"/>
              </a:lnSpc>
              <a:spcAft>
                <a:spcPts val="800"/>
              </a:spcAft>
            </a:pPr>
            <a:r>
              <a:rPr lang="en-GB" sz="32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Dyma pan </a:t>
            </a:r>
            <a:r>
              <a:rPr lang="en-GB" sz="3200" dirty="0" err="1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dwi’n</a:t>
            </a:r>
            <a:r>
              <a:rPr lang="en-GB" sz="32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3200" dirty="0" err="1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dweud</a:t>
            </a:r>
            <a:r>
              <a:rPr lang="en-GB" sz="32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</a:p>
          <a:p>
            <a:pPr indent="457200" algn="ctr">
              <a:lnSpc>
                <a:spcPct val="107000"/>
              </a:lnSpc>
              <a:spcAft>
                <a:spcPts val="800"/>
              </a:spcAft>
            </a:pPr>
            <a:r>
              <a:rPr lang="en-GB" sz="32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  <a:p>
            <a:pPr algn="ctr"/>
            <a:endParaRPr lang="en-GB" sz="3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28025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1CD9D039-3068-40C3-9555-0014F9B1F5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5"/>
            <a:ext cx="9144000" cy="685730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5642F16-5132-4DCB-8819-3AF19496F8C3}"/>
              </a:ext>
            </a:extLst>
          </p:cNvPr>
          <p:cNvSpPr txBox="1"/>
          <p:nvPr/>
        </p:nvSpPr>
        <p:spPr>
          <a:xfrm>
            <a:off x="508001" y="812800"/>
            <a:ext cx="6216072" cy="43619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32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 </a:t>
            </a:r>
            <a:r>
              <a:rPr lang="en-GB" sz="32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Arglwydd</a:t>
            </a:r>
            <a:endParaRPr lang="en-GB" sz="3200" dirty="0">
              <a:solidFill>
                <a:srgbClr val="FF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320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</a:t>
            </a:r>
            <a:r>
              <a:rPr lang="en-GB" sz="32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aid â </a:t>
            </a:r>
            <a:r>
              <a:rPr lang="en-GB" sz="32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gadael</a:t>
            </a:r>
            <a:r>
              <a:rPr lang="en-GB" sz="32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32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</a:t>
            </a:r>
            <a:r>
              <a:rPr lang="en-GB" sz="32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mi </a:t>
            </a:r>
            <a:r>
              <a:rPr lang="en-GB" sz="32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syrthio</a:t>
            </a:r>
            <a:r>
              <a:rPr lang="en-GB" sz="32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32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pan </a:t>
            </a:r>
            <a:r>
              <a:rPr lang="en-GB" sz="32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ddaw</a:t>
            </a:r>
            <a:r>
              <a:rPr lang="en-GB" sz="32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32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temtasiwn</a:t>
            </a:r>
            <a:r>
              <a:rPr lang="en-GB" sz="32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32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Helpa</a:t>
            </a:r>
            <a:r>
              <a:rPr lang="en-GB" sz="32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fi </a:t>
            </a:r>
            <a:r>
              <a:rPr lang="en-GB" sz="32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</a:t>
            </a:r>
            <a:r>
              <a:rPr lang="en-GB" sz="32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32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gerdded</a:t>
            </a:r>
            <a:r>
              <a:rPr lang="en-GB" sz="32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y </a:t>
            </a:r>
            <a:r>
              <a:rPr lang="en-GB" sz="32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llwybr</a:t>
            </a:r>
            <a:r>
              <a:rPr lang="en-GB" sz="32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32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iawn</a:t>
            </a:r>
            <a:endParaRPr lang="en-GB" sz="3200" dirty="0">
              <a:solidFill>
                <a:srgbClr val="FF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32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 </a:t>
            </a:r>
            <a:r>
              <a:rPr lang="en-GB" sz="32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chadwa</a:t>
            </a:r>
            <a:r>
              <a:rPr lang="en-GB" sz="32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fi </a:t>
            </a:r>
            <a:r>
              <a:rPr lang="en-GB" sz="32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rhag</a:t>
            </a:r>
            <a:r>
              <a:rPr lang="en-GB" sz="32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32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popeth</a:t>
            </a:r>
            <a:r>
              <a:rPr lang="en-GB" sz="32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32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drwg</a:t>
            </a:r>
            <a:r>
              <a:rPr lang="en-GB" sz="32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32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  <a:p>
            <a:pPr algn="ctr"/>
            <a:endParaRPr lang="en-GB" sz="3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43514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diagram&#10;&#10;Description automatically generated">
            <a:extLst>
              <a:ext uri="{FF2B5EF4-FFF2-40B4-BE49-F238E27FC236}">
                <a16:creationId xmlns:a16="http://schemas.microsoft.com/office/drawing/2014/main" id="{61003889-87E0-4A95-AD06-5C613233FF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5"/>
            <a:ext cx="9144000" cy="685730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A5BED35-CA4C-498A-943E-DA26D9E3DBD0}"/>
              </a:ext>
            </a:extLst>
          </p:cNvPr>
          <p:cNvSpPr txBox="1"/>
          <p:nvPr/>
        </p:nvSpPr>
        <p:spPr>
          <a:xfrm>
            <a:off x="0" y="1136072"/>
            <a:ext cx="6640945" cy="24695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3200" dirty="0">
                <a:solidFill>
                  <a:schemeClr val="bg2">
                    <a:lumMod val="2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r>
              <a:rPr lang="en-GB" sz="3200" dirty="0" err="1">
                <a:solidFill>
                  <a:schemeClr val="bg2">
                    <a:lumMod val="2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O’m</a:t>
            </a:r>
            <a:r>
              <a:rPr lang="en-GB" sz="3200" dirty="0">
                <a:solidFill>
                  <a:schemeClr val="bg2">
                    <a:lumMod val="2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3200" dirty="0" err="1">
                <a:solidFill>
                  <a:schemeClr val="bg2">
                    <a:lumMod val="2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gwmpas</a:t>
            </a:r>
            <a:r>
              <a:rPr lang="en-GB" sz="3200" dirty="0">
                <a:solidFill>
                  <a:schemeClr val="bg2">
                    <a:lumMod val="2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3200" dirty="0" err="1">
                <a:solidFill>
                  <a:schemeClr val="bg2">
                    <a:lumMod val="2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mae</a:t>
            </a:r>
            <a:r>
              <a:rPr lang="en-GB" sz="3200" dirty="0">
                <a:solidFill>
                  <a:schemeClr val="bg2">
                    <a:lumMod val="2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'</a:t>
            </a:r>
            <a:r>
              <a:rPr lang="en-GB" sz="3200" dirty="0" err="1">
                <a:solidFill>
                  <a:schemeClr val="bg2">
                    <a:lumMod val="2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na</a:t>
            </a:r>
            <a:r>
              <a:rPr lang="en-GB" sz="3200" dirty="0">
                <a:solidFill>
                  <a:schemeClr val="bg2">
                    <a:lumMod val="2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3200" dirty="0" err="1">
                <a:solidFill>
                  <a:schemeClr val="bg2">
                    <a:lumMod val="2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bethau</a:t>
            </a:r>
            <a:r>
              <a:rPr lang="en-GB" sz="3200" dirty="0">
                <a:solidFill>
                  <a:schemeClr val="bg2">
                    <a:lumMod val="2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3200" dirty="0" err="1">
                <a:solidFill>
                  <a:schemeClr val="bg2">
                    <a:lumMod val="2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drwg</a:t>
            </a:r>
            <a:endParaRPr lang="en-GB" sz="3200" dirty="0">
              <a:solidFill>
                <a:schemeClr val="bg2">
                  <a:lumMod val="25000"/>
                </a:schemeClr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indent="457200" algn="ctr">
              <a:lnSpc>
                <a:spcPct val="107000"/>
              </a:lnSpc>
              <a:spcAft>
                <a:spcPts val="800"/>
              </a:spcAft>
            </a:pPr>
            <a:r>
              <a:rPr lang="en-GB" sz="3200" dirty="0" err="1">
                <a:solidFill>
                  <a:schemeClr val="bg2">
                    <a:lumMod val="2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Sydd</a:t>
            </a:r>
            <a:r>
              <a:rPr lang="en-GB" sz="3200" dirty="0">
                <a:solidFill>
                  <a:schemeClr val="bg2">
                    <a:lumMod val="2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ddim y </a:t>
            </a:r>
            <a:r>
              <a:rPr lang="en-GB" sz="3200" dirty="0" err="1">
                <a:solidFill>
                  <a:schemeClr val="bg2">
                    <a:lumMod val="2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ffordd</a:t>
            </a:r>
            <a:r>
              <a:rPr lang="en-GB" sz="3200" dirty="0">
                <a:solidFill>
                  <a:schemeClr val="bg2">
                    <a:lumMod val="2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3200" dirty="0" err="1">
                <a:solidFill>
                  <a:schemeClr val="bg2">
                    <a:lumMod val="2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iawn</a:t>
            </a:r>
            <a:r>
              <a:rPr lang="en-GB" sz="3200" dirty="0">
                <a:solidFill>
                  <a:schemeClr val="bg2">
                    <a:lumMod val="2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3200" dirty="0" err="1">
                <a:solidFill>
                  <a:schemeClr val="bg2">
                    <a:lumMod val="2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</a:t>
            </a:r>
            <a:r>
              <a:rPr lang="en-GB" sz="3200" dirty="0">
                <a:solidFill>
                  <a:schemeClr val="bg2">
                    <a:lumMod val="2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3200" dirty="0" err="1">
                <a:solidFill>
                  <a:schemeClr val="bg2">
                    <a:lumMod val="2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fyw</a:t>
            </a:r>
            <a:r>
              <a:rPr lang="en-GB" sz="3200" dirty="0">
                <a:solidFill>
                  <a:schemeClr val="bg2">
                    <a:lumMod val="2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indent="457200" algn="ctr">
              <a:lnSpc>
                <a:spcPct val="107000"/>
              </a:lnSpc>
              <a:spcAft>
                <a:spcPts val="800"/>
              </a:spcAft>
            </a:pPr>
            <a:r>
              <a:rPr lang="en-GB" sz="3200" dirty="0">
                <a:solidFill>
                  <a:schemeClr val="bg2">
                    <a:lumMod val="2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Pan </a:t>
            </a:r>
            <a:r>
              <a:rPr lang="en-GB" sz="3200" dirty="0" err="1">
                <a:solidFill>
                  <a:schemeClr val="bg2">
                    <a:lumMod val="2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dwi</a:t>
            </a:r>
            <a:r>
              <a:rPr lang="en-GB" sz="3200" dirty="0">
                <a:solidFill>
                  <a:schemeClr val="bg2">
                    <a:lumMod val="2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3200" dirty="0" err="1">
                <a:solidFill>
                  <a:schemeClr val="bg2">
                    <a:lumMod val="2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wir</a:t>
            </a:r>
            <a:r>
              <a:rPr lang="en-GB" sz="3200" dirty="0">
                <a:solidFill>
                  <a:schemeClr val="bg2">
                    <a:lumMod val="2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3200" dirty="0" err="1">
                <a:solidFill>
                  <a:schemeClr val="bg2">
                    <a:lumMod val="2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eisiau’u</a:t>
            </a:r>
            <a:r>
              <a:rPr lang="en-GB" sz="3200" dirty="0">
                <a:solidFill>
                  <a:schemeClr val="bg2">
                    <a:lumMod val="2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gwneud</a:t>
            </a:r>
          </a:p>
          <a:p>
            <a:pPr indent="457200" algn="ctr">
              <a:lnSpc>
                <a:spcPct val="107000"/>
              </a:lnSpc>
              <a:spcAft>
                <a:spcPts val="800"/>
              </a:spcAft>
            </a:pPr>
            <a:r>
              <a:rPr lang="en-GB" sz="3200" dirty="0" err="1">
                <a:solidFill>
                  <a:schemeClr val="bg2">
                    <a:lumMod val="2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Helpa</a:t>
            </a:r>
            <a:r>
              <a:rPr lang="en-GB" sz="3200" dirty="0">
                <a:solidFill>
                  <a:schemeClr val="bg2">
                    <a:lumMod val="2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fi </a:t>
            </a:r>
            <a:r>
              <a:rPr lang="en-GB" sz="3200" dirty="0" err="1">
                <a:solidFill>
                  <a:schemeClr val="bg2">
                    <a:lumMod val="2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fy</a:t>
            </a:r>
            <a:r>
              <a:rPr lang="en-GB" sz="3200" dirty="0">
                <a:solidFill>
                  <a:schemeClr val="bg2">
                    <a:lumMod val="2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3200" dirty="0" err="1">
                <a:solidFill>
                  <a:schemeClr val="bg2">
                    <a:lumMod val="2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Nuw</a:t>
            </a:r>
            <a:r>
              <a:rPr lang="en-GB" sz="3200" dirty="0">
                <a:solidFill>
                  <a:schemeClr val="bg2">
                    <a:lumMod val="2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endParaRPr lang="en-GB" sz="32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29190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E84837D3-D298-4686-A9D1-881EA9E926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5"/>
            <a:ext cx="9144000" cy="685730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F071133-956E-46DF-A839-1EF09335F56C}"/>
              </a:ext>
            </a:extLst>
          </p:cNvPr>
          <p:cNvSpPr txBox="1"/>
          <p:nvPr/>
        </p:nvSpPr>
        <p:spPr>
          <a:xfrm>
            <a:off x="424873" y="674254"/>
            <a:ext cx="6216072" cy="6763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320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 </a:t>
            </a:r>
            <a:r>
              <a:rPr lang="en-GB" sz="3200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Arglwydd</a:t>
            </a:r>
            <a:endParaRPr lang="en-GB" sz="3200" dirty="0">
              <a:solidFill>
                <a:srgbClr val="FF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320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</a:t>
            </a:r>
            <a:r>
              <a:rPr lang="en-GB" sz="32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aid â </a:t>
            </a:r>
            <a:r>
              <a:rPr lang="en-GB" sz="32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gadael</a:t>
            </a:r>
            <a:r>
              <a:rPr lang="en-GB" sz="32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32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</a:t>
            </a:r>
            <a:r>
              <a:rPr lang="en-GB" sz="32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mi </a:t>
            </a:r>
            <a:r>
              <a:rPr lang="en-GB" sz="32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syrthio</a:t>
            </a:r>
            <a:r>
              <a:rPr lang="en-GB" sz="32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32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pan </a:t>
            </a:r>
            <a:r>
              <a:rPr lang="en-GB" sz="32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ddaw</a:t>
            </a:r>
            <a:r>
              <a:rPr lang="en-GB" sz="32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32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temtasiwn</a:t>
            </a:r>
            <a:r>
              <a:rPr lang="en-GB" sz="32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32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Helpa</a:t>
            </a:r>
            <a:r>
              <a:rPr lang="en-GB" sz="32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fi </a:t>
            </a:r>
            <a:r>
              <a:rPr lang="en-GB" sz="32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</a:t>
            </a:r>
            <a:r>
              <a:rPr lang="en-GB" sz="32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32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gerdded</a:t>
            </a:r>
            <a:r>
              <a:rPr lang="en-GB" sz="32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y </a:t>
            </a:r>
            <a:r>
              <a:rPr lang="en-GB" sz="32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llwybr</a:t>
            </a:r>
            <a:r>
              <a:rPr lang="en-GB" sz="32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32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iawn</a:t>
            </a:r>
            <a:endParaRPr lang="en-GB" sz="3200" dirty="0">
              <a:solidFill>
                <a:srgbClr val="FF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32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 </a:t>
            </a:r>
            <a:r>
              <a:rPr lang="en-GB" sz="32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chadwa</a:t>
            </a:r>
            <a:r>
              <a:rPr lang="en-GB" sz="32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fi </a:t>
            </a:r>
            <a:r>
              <a:rPr lang="en-GB" sz="32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rhag</a:t>
            </a:r>
            <a:r>
              <a:rPr lang="en-GB" sz="32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32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popeth</a:t>
            </a:r>
            <a:r>
              <a:rPr lang="en-GB" sz="32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32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drwg</a:t>
            </a:r>
            <a:r>
              <a:rPr lang="en-GB" sz="32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32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n-GB" sz="1200" i="1" dirty="0">
              <a:solidFill>
                <a:srgbClr val="FF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n-GB" sz="1200" i="1" dirty="0">
              <a:solidFill>
                <a:srgbClr val="FF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n-GB" sz="1200" i="1" dirty="0">
              <a:solidFill>
                <a:srgbClr val="FF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n-GB" sz="1200" i="1" dirty="0">
              <a:solidFill>
                <a:srgbClr val="FF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n-GB" sz="1200" i="1" dirty="0">
              <a:solidFill>
                <a:srgbClr val="FF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n-GB" sz="1200" i="1" dirty="0">
              <a:solidFill>
                <a:srgbClr val="FF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n-GB" sz="1200" i="1" dirty="0">
              <a:solidFill>
                <a:srgbClr val="FF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1200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Hawlfraint</a:t>
            </a:r>
            <a:r>
              <a:rPr lang="en-GB" sz="12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2021 Andy Hughes</a:t>
            </a:r>
            <a:endParaRPr lang="en-GB" sz="1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endParaRPr lang="en-GB" sz="3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68291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</TotalTime>
  <Words>139</Words>
  <Application>Microsoft Office PowerPoint</Application>
  <PresentationFormat>On-screen Show (4:3)</PresentationFormat>
  <Paragraphs>34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Andy Hughes</dc:creator>
  <cp:lastModifiedBy>Andy Hughes</cp:lastModifiedBy>
  <cp:revision>1</cp:revision>
  <dcterms:created xsi:type="dcterms:W3CDTF">2021-01-04T17:30:38Z</dcterms:created>
  <dcterms:modified xsi:type="dcterms:W3CDTF">2021-01-04T17:38:39Z</dcterms:modified>
</cp:coreProperties>
</file>