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410" r:id="rId2"/>
    <p:sldId id="241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95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4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6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38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249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81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04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85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99AA1-EE14-408F-A56D-79955405B37C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7B358-8ADD-4CAA-933E-377824A3DD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09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tanding next to a cross&#10;&#10;Description automatically generated with low confidence">
            <a:extLst>
              <a:ext uri="{FF2B5EF4-FFF2-40B4-BE49-F238E27FC236}">
                <a16:creationId xmlns:a16="http://schemas.microsoft.com/office/drawing/2014/main" id="{5E8B83DE-4B11-4FCB-89A6-76007FF50D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7CB87A-BCEF-4A3A-9502-A77EBF249565}"/>
              </a:ext>
            </a:extLst>
          </p:cNvPr>
          <p:cNvSpPr txBox="1"/>
          <p:nvPr/>
        </p:nvSpPr>
        <p:spPr>
          <a:xfrm>
            <a:off x="981776" y="4120016"/>
            <a:ext cx="7719461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Iesu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dwi'n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cael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atgoffa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groes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faint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rwyt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Ti'n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ngharu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roeddet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Ti'n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barod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gymryd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gosb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achub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plentyn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fi.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2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00D50D2-708F-4C2E-AE04-1A7D2855A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731" y="2829827"/>
            <a:ext cx="4736269" cy="402817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7CB87A-BCEF-4A3A-9502-A77EBF249565}"/>
              </a:ext>
            </a:extLst>
          </p:cNvPr>
          <p:cNvSpPr txBox="1"/>
          <p:nvPr/>
        </p:nvSpPr>
        <p:spPr>
          <a:xfrm>
            <a:off x="452387" y="327662"/>
            <a:ext cx="646817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Arglwydd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dyma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nghân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Diolch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Iesu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ngwneud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i'n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lân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byth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mwy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byddaf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ffrind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oherwydd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Calfarî</a:t>
            </a: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en-GB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en-GB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endParaRPr lang="en-GB" sz="1200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en-GB" sz="12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Hawlfraint</a:t>
            </a:r>
            <a:r>
              <a:rPr lang="en-GB" sz="12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 Andy Hughes</a:t>
            </a:r>
            <a:endParaRPr lang="en-GB" sz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7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62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2021-02-14T14:32:44Z</dcterms:created>
  <dcterms:modified xsi:type="dcterms:W3CDTF">2021-02-14T14:33:46Z</dcterms:modified>
</cp:coreProperties>
</file>