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87" r:id="rId2"/>
    <p:sldId id="24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689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31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115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21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78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6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66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071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98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64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54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99EAEB-C66F-4BB8-876B-3356E13BED89}" type="datetimeFigureOut">
              <a:rPr lang="en-GB" smtClean="0"/>
              <a:t>25/11/2025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9F7503-D91B-4BE8-8885-7369C93B8C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2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read 01.jpg"/>
          <p:cNvPicPr>
            <a:picLocks noChangeAspect="1" noChangeArrowheads="1"/>
          </p:cNvPicPr>
          <p:nvPr/>
        </p:nvPicPr>
        <p:blipFill>
          <a:blip r:embed="rId2" cstate="print">
            <a:lum bright="1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8994" name="Rectangle 2"/>
          <p:cNvSpPr>
            <a:spLocks noChangeArrowheads="1"/>
          </p:cNvSpPr>
          <p:nvPr/>
        </p:nvSpPr>
        <p:spPr bwMode="auto">
          <a:xfrm>
            <a:off x="2226895" y="620688"/>
            <a:ext cx="4747453" cy="569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/>
            <a:r>
              <a:rPr lang="en-GB" sz="2800" dirty="0">
                <a:solidFill>
                  <a:srgbClr val="002060"/>
                </a:solidFill>
              </a:rPr>
              <a:t>O </a:t>
            </a:r>
            <a:r>
              <a:rPr lang="en-GB" sz="2800" dirty="0" err="1">
                <a:solidFill>
                  <a:srgbClr val="002060"/>
                </a:solidFill>
              </a:rPr>
              <a:t>fy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nhraed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i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fy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nghlust</a:t>
            </a:r>
            <a:r>
              <a:rPr lang="en-GB" sz="2800" dirty="0">
                <a:solidFill>
                  <a:srgbClr val="002060"/>
                </a:solidFill>
              </a:rPr>
              <a:t>, 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From my knees to my nose, </a:t>
            </a:r>
          </a:p>
          <a:p>
            <a:pPr algn="ctr"/>
            <a:r>
              <a:rPr lang="en-GB" sz="2800" dirty="0">
                <a:solidFill>
                  <a:srgbClr val="002060"/>
                </a:solidFill>
              </a:rPr>
              <a:t>‘</a:t>
            </a:r>
            <a:r>
              <a:rPr lang="en-GB" sz="2800" dirty="0" err="1">
                <a:solidFill>
                  <a:srgbClr val="002060"/>
                </a:solidFill>
              </a:rPr>
              <a:t>motwm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bol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i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fy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mys</a:t>
            </a:r>
            <a:r>
              <a:rPr lang="en-GB" sz="2800" dirty="0">
                <a:solidFill>
                  <a:srgbClr val="002060"/>
                </a:solidFill>
              </a:rPr>
              <a:t>,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from my head to my toes,</a:t>
            </a:r>
          </a:p>
          <a:p>
            <a:pPr algn="ctr"/>
            <a:r>
              <a:rPr lang="en-GB" sz="2800" dirty="0" err="1">
                <a:solidFill>
                  <a:srgbClr val="002060"/>
                </a:solidFill>
              </a:rPr>
              <a:t>beth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ŵyrDuw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amdanaf</a:t>
            </a:r>
            <a:r>
              <a:rPr lang="en-GB" sz="2800" dirty="0">
                <a:solidFill>
                  <a:srgbClr val="002060"/>
                </a:solidFill>
              </a:rPr>
              <a:t>?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does God know all about me?</a:t>
            </a:r>
          </a:p>
          <a:p>
            <a:pPr algn="ctr"/>
            <a:r>
              <a:rPr lang="en-GB" sz="2800" dirty="0">
                <a:solidFill>
                  <a:srgbClr val="002060"/>
                </a:solidFill>
              </a:rPr>
              <a:t>Pan </a:t>
            </a:r>
            <a:r>
              <a:rPr lang="en-GB" sz="2800" dirty="0" err="1">
                <a:solidFill>
                  <a:srgbClr val="002060"/>
                </a:solidFill>
              </a:rPr>
              <a:t>dw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i’n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ddrwg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neu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yn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dda</a:t>
            </a:r>
            <a:r>
              <a:rPr lang="en-GB" sz="2800" dirty="0">
                <a:solidFill>
                  <a:srgbClr val="002060"/>
                </a:solidFill>
              </a:rPr>
              <a:t>, 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If I’m good or I’m bad, </a:t>
            </a:r>
          </a:p>
          <a:p>
            <a:pPr algn="ctr"/>
            <a:r>
              <a:rPr lang="en-GB" sz="2800" dirty="0">
                <a:solidFill>
                  <a:srgbClr val="002060"/>
                </a:solidFill>
              </a:rPr>
              <a:t>pan </a:t>
            </a:r>
            <a:r>
              <a:rPr lang="en-GB" sz="2800" dirty="0" err="1">
                <a:solidFill>
                  <a:srgbClr val="002060"/>
                </a:solidFill>
              </a:rPr>
              <a:t>dw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i’n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hapus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neu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na</a:t>
            </a:r>
            <a:r>
              <a:rPr lang="en-GB" sz="2800" dirty="0">
                <a:solidFill>
                  <a:srgbClr val="002060"/>
                </a:solidFill>
              </a:rPr>
              <a:t>,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if I’m happy or sad,</a:t>
            </a:r>
          </a:p>
          <a:p>
            <a:pPr algn="ctr"/>
            <a:r>
              <a:rPr lang="en-GB" sz="2800" dirty="0" err="1">
                <a:solidFill>
                  <a:srgbClr val="002060"/>
                </a:solidFill>
              </a:rPr>
              <a:t>beth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ŵyr</a:t>
            </a:r>
            <a:r>
              <a:rPr lang="en-GB" sz="2800" dirty="0">
                <a:solidFill>
                  <a:srgbClr val="002060"/>
                </a:solidFill>
              </a:rPr>
              <a:t> Duw </a:t>
            </a:r>
            <a:r>
              <a:rPr lang="en-GB" sz="2800" dirty="0" err="1">
                <a:solidFill>
                  <a:srgbClr val="002060"/>
                </a:solidFill>
              </a:rPr>
              <a:t>amdanaf</a:t>
            </a:r>
            <a:r>
              <a:rPr lang="en-GB" sz="2800" dirty="0">
                <a:solidFill>
                  <a:srgbClr val="002060"/>
                </a:solidFill>
              </a:rPr>
              <a:t>?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does God know all about me?</a:t>
            </a:r>
          </a:p>
          <a:p>
            <a:pPr algn="ctr"/>
            <a:endParaRPr lang="en-GB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OHP\Proj backgrounds\read 01.jpg"/>
          <p:cNvPicPr>
            <a:picLocks noChangeAspect="1" noChangeArrowheads="1"/>
          </p:cNvPicPr>
          <p:nvPr/>
        </p:nvPicPr>
        <p:blipFill>
          <a:blip r:embed="rId2" cstate="print">
            <a:lum bright="10000" contras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70018" name="Rectangle 2"/>
          <p:cNvSpPr>
            <a:spLocks noChangeArrowheads="1"/>
          </p:cNvSpPr>
          <p:nvPr/>
        </p:nvSpPr>
        <p:spPr bwMode="auto">
          <a:xfrm>
            <a:off x="719445" y="620688"/>
            <a:ext cx="7995907" cy="601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algn="ctr"/>
            <a:r>
              <a:rPr lang="en-GB" sz="2800" dirty="0" err="1">
                <a:solidFill>
                  <a:srgbClr val="002060"/>
                </a:solidFill>
              </a:rPr>
              <a:t>Mae’r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ateb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yn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glir</a:t>
            </a:r>
            <a:r>
              <a:rPr lang="en-GB" sz="2800" dirty="0">
                <a:solidFill>
                  <a:srgbClr val="002060"/>
                </a:solidFill>
              </a:rPr>
              <a:t>, </a:t>
            </a:r>
            <a:r>
              <a:rPr lang="en-GB" sz="2800" dirty="0" err="1">
                <a:solidFill>
                  <a:srgbClr val="002060"/>
                </a:solidFill>
              </a:rPr>
              <a:t>mae’n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fy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ngharu</a:t>
            </a:r>
            <a:r>
              <a:rPr lang="en-GB" sz="2800" dirty="0">
                <a:solidFill>
                  <a:srgbClr val="002060"/>
                </a:solidFill>
              </a:rPr>
              <a:t>, </a:t>
            </a:r>
            <a:r>
              <a:rPr lang="en-GB" sz="2800" dirty="0" err="1">
                <a:solidFill>
                  <a:srgbClr val="002060"/>
                </a:solidFill>
              </a:rPr>
              <a:t>mae’n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wir</a:t>
            </a:r>
            <a:r>
              <a:rPr lang="en-GB" sz="2800" dirty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The answer is yes and He loves me the best</a:t>
            </a:r>
          </a:p>
          <a:p>
            <a:pPr algn="ctr"/>
            <a:r>
              <a:rPr lang="en-GB" sz="2800" dirty="0">
                <a:solidFill>
                  <a:srgbClr val="002060"/>
                </a:solidFill>
              </a:rPr>
              <a:t>Does dim </a:t>
            </a:r>
            <a:r>
              <a:rPr lang="en-GB" sz="2800" dirty="0" err="1">
                <a:solidFill>
                  <a:srgbClr val="002060"/>
                </a:solidFill>
              </a:rPr>
              <a:t>ots</a:t>
            </a:r>
            <a:r>
              <a:rPr lang="en-GB" sz="2800" dirty="0">
                <a:solidFill>
                  <a:srgbClr val="002060"/>
                </a:solidFill>
              </a:rPr>
              <a:t> pa </a:t>
            </a:r>
            <a:r>
              <a:rPr lang="en-GB" sz="2800" dirty="0" err="1">
                <a:solidFill>
                  <a:srgbClr val="002060"/>
                </a:solidFill>
              </a:rPr>
              <a:t>fath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blentyn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ydwyf</a:t>
            </a:r>
            <a:r>
              <a:rPr lang="en-GB" sz="2800" dirty="0">
                <a:solidFill>
                  <a:srgbClr val="002060"/>
                </a:solidFill>
              </a:rPr>
              <a:t>.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though He knows everything about me.</a:t>
            </a:r>
          </a:p>
          <a:p>
            <a:pPr algn="ctr"/>
            <a:r>
              <a:rPr lang="en-GB" sz="2800" dirty="0" err="1">
                <a:solidFill>
                  <a:srgbClr val="002060"/>
                </a:solidFill>
              </a:rPr>
              <a:t>Mae’r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ateb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yn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glir</a:t>
            </a:r>
            <a:r>
              <a:rPr lang="en-GB" sz="2800" dirty="0">
                <a:solidFill>
                  <a:srgbClr val="002060"/>
                </a:solidFill>
              </a:rPr>
              <a:t>, </a:t>
            </a:r>
            <a:r>
              <a:rPr lang="en-GB" sz="2800" dirty="0" err="1">
                <a:solidFill>
                  <a:srgbClr val="002060"/>
                </a:solidFill>
              </a:rPr>
              <a:t>mae’n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fy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ngharu</a:t>
            </a:r>
            <a:r>
              <a:rPr lang="en-GB" sz="2800" dirty="0">
                <a:solidFill>
                  <a:srgbClr val="002060"/>
                </a:solidFill>
              </a:rPr>
              <a:t>, </a:t>
            </a:r>
            <a:r>
              <a:rPr lang="en-GB" sz="2800" dirty="0" err="1">
                <a:solidFill>
                  <a:srgbClr val="002060"/>
                </a:solidFill>
              </a:rPr>
              <a:t>mae’n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wir</a:t>
            </a:r>
            <a:r>
              <a:rPr lang="en-GB" sz="2800" dirty="0">
                <a:solidFill>
                  <a:srgbClr val="002060"/>
                </a:solidFill>
              </a:rPr>
              <a:t>,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The answer is yes and He loves me the best</a:t>
            </a:r>
          </a:p>
          <a:p>
            <a:pPr algn="ctr"/>
            <a:r>
              <a:rPr lang="en-GB" sz="2800" dirty="0">
                <a:solidFill>
                  <a:srgbClr val="002060"/>
                </a:solidFill>
              </a:rPr>
              <a:t>ac </a:t>
            </a:r>
            <a:r>
              <a:rPr lang="en-GB" sz="2800" dirty="0" err="1">
                <a:solidFill>
                  <a:srgbClr val="002060"/>
                </a:solidFill>
              </a:rPr>
              <a:t>mae’n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cofio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fy</a:t>
            </a:r>
            <a:r>
              <a:rPr lang="en-GB" sz="2800" dirty="0">
                <a:solidFill>
                  <a:srgbClr val="002060"/>
                </a:solidFill>
              </a:rPr>
              <a:t> </a:t>
            </a:r>
            <a:r>
              <a:rPr lang="en-GB" sz="2800" dirty="0" err="1">
                <a:solidFill>
                  <a:srgbClr val="002060"/>
                </a:solidFill>
              </a:rPr>
              <a:t>enw</a:t>
            </a:r>
            <a:r>
              <a:rPr lang="en-GB" sz="2800" dirty="0">
                <a:solidFill>
                  <a:srgbClr val="002060"/>
                </a:solidFill>
              </a:rPr>
              <a:t>…….</a:t>
            </a:r>
          </a:p>
          <a:p>
            <a:pPr algn="ctr"/>
            <a:r>
              <a:rPr lang="en-GB" sz="2800" dirty="0">
                <a:solidFill>
                  <a:srgbClr val="008000"/>
                </a:solidFill>
              </a:rPr>
              <a:t>and He knows that my name is…….</a:t>
            </a:r>
          </a:p>
          <a:p>
            <a:pPr algn="ctr"/>
            <a:endParaRPr lang="en-GB" sz="2800" dirty="0">
              <a:solidFill>
                <a:srgbClr val="000066"/>
              </a:solidFill>
            </a:endParaRPr>
          </a:p>
          <a:p>
            <a:pPr algn="ctr"/>
            <a:endParaRPr lang="en-GB" dirty="0">
              <a:solidFill>
                <a:srgbClr val="000066"/>
              </a:solidFill>
              <a:latin typeface="Kristen ITC" pitchFamily="66" charset="0"/>
            </a:endParaRPr>
          </a:p>
          <a:p>
            <a:pPr algn="ctr"/>
            <a:endParaRPr lang="en-GB" dirty="0">
              <a:solidFill>
                <a:srgbClr val="000066"/>
              </a:solidFill>
              <a:latin typeface="Kristen ITC" pitchFamily="66" charset="0"/>
            </a:endParaRPr>
          </a:p>
          <a:p>
            <a:pPr algn="ctr"/>
            <a:endParaRPr lang="en-GB" dirty="0">
              <a:solidFill>
                <a:srgbClr val="000066"/>
              </a:solidFill>
              <a:latin typeface="Kristen ITC" pitchFamily="66" charset="0"/>
            </a:endParaRPr>
          </a:p>
          <a:p>
            <a:pPr>
              <a:lnSpc>
                <a:spcPct val="110000"/>
              </a:lnSpc>
            </a:pPr>
            <a:endParaRPr lang="en-GB" dirty="0">
              <a:solidFill>
                <a:srgbClr val="000066"/>
              </a:solidFill>
              <a:latin typeface="Kristen ITC" pitchFamily="66" charset="0"/>
            </a:endParaRPr>
          </a:p>
          <a:p>
            <a:pPr>
              <a:lnSpc>
                <a:spcPct val="110000"/>
              </a:lnSpc>
            </a:pPr>
            <a:endParaRPr lang="en-GB" dirty="0">
              <a:solidFill>
                <a:srgbClr val="000066"/>
              </a:solidFill>
              <a:latin typeface="Kristen ITC" pitchFamily="66" charset="0"/>
            </a:endParaRPr>
          </a:p>
          <a:p>
            <a:pPr algn="ctr">
              <a:lnSpc>
                <a:spcPct val="110000"/>
              </a:lnSpc>
            </a:pPr>
            <a:endParaRPr lang="en-GB" sz="1200" dirty="0">
              <a:solidFill>
                <a:srgbClr val="FFFFFF"/>
              </a:solidFill>
              <a:latin typeface="Kristen ITC" pitchFamily="66" charset="0"/>
            </a:endParaRPr>
          </a:p>
          <a:p>
            <a:pPr algn="ctr">
              <a:lnSpc>
                <a:spcPct val="110000"/>
              </a:lnSpc>
            </a:pPr>
            <a:endParaRPr lang="en-GB" sz="1200" dirty="0">
              <a:solidFill>
                <a:srgbClr val="FFFFFF"/>
              </a:solidFill>
              <a:latin typeface="Kristen ITC" pitchFamily="66" charset="0"/>
            </a:endParaRPr>
          </a:p>
          <a:p>
            <a:pPr algn="ctr">
              <a:lnSpc>
                <a:spcPct val="110000"/>
              </a:lnSpc>
            </a:pPr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1980 Greg Leavers  </a:t>
            </a:r>
            <a:r>
              <a:rPr lang="en-GB" sz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Cyf</a:t>
            </a:r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Dafydd Timothy a Hywel Rhys Edwards</a:t>
            </a:r>
          </a:p>
        </p:txBody>
      </p:sp>
    </p:spTree>
    <p:extLst>
      <p:ext uri="{BB962C8B-B14F-4D97-AF65-F5344CB8AC3E}">
        <p14:creationId xmlns:p14="http://schemas.microsoft.com/office/powerpoint/2010/main" val="923550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164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Kristen ITC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2025-11-25T16:41:02Z</dcterms:created>
  <dcterms:modified xsi:type="dcterms:W3CDTF">2025-11-25T16:43:56Z</dcterms:modified>
</cp:coreProperties>
</file>