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4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4CD6E-0713-18E1-7146-5EAF6F6D2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A8D50-589A-A14B-9966-8BFD49054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E4CFB-6A71-1327-A902-65B256D9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61993-A105-20A0-61A7-35A556EAE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0B203-1BB3-2F33-E48C-4A1489F48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132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E22B5-ED61-D42F-446C-899C56CC9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F8F5F8-694B-1993-8A1F-61BA03341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FEE9C-C83D-3D0A-B5CC-AFA45D3C9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E4F79-2BA1-5209-BB03-2B14E1D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6AD79-93ED-7B8F-4470-BEDE1802A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32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63E83-0313-B6DB-49BA-9C43033CD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14495-24D9-73CF-C8FC-2E9F42324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8F680-0C9A-DCCA-359E-EC57B9FD3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0F034-9875-AE70-E7D4-42E6083A7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F9217-E5E8-8A4A-ECA1-11041F8D2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6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D9BC2-4F65-91ED-D3DD-2FA545DDA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60828-CAB6-FED5-B3AD-AE93E874B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E4CF4-3BF5-1600-7969-5685F2531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6E591-E724-B782-AE08-AEC8ECB3D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D8FDA-6EEB-538D-D8EC-14C4B8762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10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72C90-9370-72DA-0AF9-262C1B55D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D1297-08F9-BE99-7B4D-D697083ED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8BCFE-483A-CF8F-B3C6-E6A9344AE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000FD-7DF9-972D-B034-1DBC7E686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18F40-D566-0EAA-FD14-6A5FB383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76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81CA7-B18A-5FA1-9AB7-9EDF0ACA5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0FF53-10D2-FA8A-579D-595CF4AD8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04D074-412D-AD01-059D-3885AB607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2EF0C-BE8C-4643-95F1-7E3400642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968D0-980B-4D6D-7510-474F31062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3A598-5F4C-D222-D7DE-2D515451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59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A18D-AFDA-BD6A-CA28-1B6C94BAC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6CCDF-744E-E53F-449A-E46CE7309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1553D4-52BE-E05D-47C7-52326EC89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A06476-7254-8B02-AA85-83BEE28539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E28F37-C6B9-780B-3CED-D9CEF7E801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4D2633-746B-29EE-D02D-C0873692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5E6084-2C7B-0AE5-9620-36A0C88E8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7F896-C348-218B-9A71-F4BC39EC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18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1E68C-34F2-3131-8295-3100EFA9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028D52-2D67-6DE3-6286-97BFED163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43EF34-70DB-21DA-8C8F-7136A79FC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8C3749-6ED7-0423-99EF-5EAAB3BB8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8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2D3F29-9382-03DD-1A23-4870512D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0D96B7-77B0-9767-2675-877C8597A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DC457-4DE7-61AA-17D1-1BE2B8AA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60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DCBE-DA59-D8C4-5A63-52633EFAB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71EF2-B605-A2D0-8A8F-DD877EFD9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0BD91-407B-6C68-6F1C-605DB13A8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3A290-B36F-6227-72A8-8491E546E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2BC3F-2901-C989-1D2F-0BE443D11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4FB82-2D71-6364-7A5D-0B0109B99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372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A084B-0A09-8763-1E09-B870DD5B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23A64-3BA0-F749-9185-E53D361C72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CE0AE7-27D8-85E1-2996-5A2FCA9A7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0C1CF-9696-333F-1F29-13BEB3632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8E0B9-568D-BAC0-7A29-EBF482CC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BF5A7-BFB9-714B-9337-7F1978742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3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B6C510-8885-5BA1-6456-1C535ACC0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2993D-F36B-BD10-9F06-50F3F49FF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CB8E5-6BA2-A5A5-5F99-1B2EDD003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F1002-A362-4B72-9437-C7097F8DAC59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19933-7338-2340-0C48-9C41FD584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713FE-6A8E-689C-CA0C-4A88C98A3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88E00-63C7-4A6A-831F-C51C1E129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12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lur&#10;&#10;Description automatically generated">
            <a:extLst>
              <a:ext uri="{FF2B5EF4-FFF2-40B4-BE49-F238E27FC236}">
                <a16:creationId xmlns:a16="http://schemas.microsoft.com/office/drawing/2014/main" id="{A85481E4-9D99-A0F9-96EB-5A77D4B668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F02CC86-D8C8-0E41-34D0-72748C20D001}"/>
              </a:ext>
            </a:extLst>
          </p:cNvPr>
          <p:cNvSpPr txBox="1"/>
          <p:nvPr/>
        </p:nvSpPr>
        <p:spPr>
          <a:xfrm>
            <a:off x="749167" y="252447"/>
            <a:ext cx="811409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wna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glapio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canaf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nghanmol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sz="3200" dirty="0" err="1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clap, I'm </a:t>
            </a:r>
            <a:r>
              <a:rPr lang="en-GB" sz="3200" dirty="0" err="1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sing, </a:t>
            </a:r>
          </a:p>
          <a:p>
            <a:pPr algn="ctr"/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wna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ddawnsio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 GWEIDDI</a:t>
            </a:r>
          </a:p>
          <a:p>
            <a:pPr algn="ctr"/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sz="3200" dirty="0" err="1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dance and SHOUT </a:t>
            </a:r>
          </a:p>
          <a:p>
            <a:pPr algn="ctr"/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chos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Mae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E'n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rhyfeddol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   </a:t>
            </a:r>
            <a:r>
              <a:rPr lang="en-GB" sz="3200" dirty="0">
                <a:solidFill>
                  <a:srgbClr val="00800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IE! MAE'N WIR!</a:t>
            </a:r>
          </a:p>
          <a:p>
            <a:pPr algn="ctr"/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'cos He's amazing!   </a:t>
            </a:r>
            <a:r>
              <a:rPr lang="en-GB" sz="3200" dirty="0">
                <a:solidFill>
                  <a:srgbClr val="990099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YES HE IS! </a:t>
            </a:r>
          </a:p>
          <a:p>
            <a:pPr algn="ctr"/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wna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neidio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chwifio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mreichiau</a:t>
            </a:r>
            <a:endParaRPr lang="en-GB" sz="3200" dirty="0">
              <a:solidFill>
                <a:srgbClr val="0070C0"/>
              </a:solidFill>
              <a:effectLst>
                <a:glow rad="101600">
                  <a:schemeClr val="bg1">
                    <a:alpha val="83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I'm </a:t>
            </a:r>
            <a:r>
              <a:rPr lang="en-GB" sz="3200" dirty="0" err="1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jump, </a:t>
            </a:r>
            <a:r>
              <a:rPr lang="en-GB" sz="3200" dirty="0" err="1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wave my arms </a:t>
            </a:r>
          </a:p>
          <a:p>
            <a:pPr algn="ctr"/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groesawi'r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Brenin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nef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welcome to the King. </a:t>
            </a:r>
          </a:p>
          <a:p>
            <a:pPr algn="ctr"/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Gyda'm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holl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nerth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dwi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GB" sz="3200" dirty="0" err="1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addoli</a:t>
            </a:r>
            <a:r>
              <a:rPr lang="en-GB" sz="3200" dirty="0">
                <a:solidFill>
                  <a:srgbClr val="0070C0"/>
                </a:solidFill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Ef.</a:t>
            </a:r>
          </a:p>
          <a:p>
            <a:pPr algn="ctr"/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With all I have I'm </a:t>
            </a:r>
            <a:r>
              <a:rPr lang="en-GB" sz="3200" dirty="0" err="1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3200" dirty="0">
                <a:effectLst>
                  <a:glow rad="101600">
                    <a:schemeClr val="bg1">
                      <a:alpha val="83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worship Him. </a:t>
            </a:r>
          </a:p>
          <a:p>
            <a:pPr algn="ctr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Hawlfraint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© 2022 Andy Hughes</a:t>
            </a:r>
          </a:p>
        </p:txBody>
      </p:sp>
    </p:spTree>
    <p:extLst>
      <p:ext uri="{BB962C8B-B14F-4D97-AF65-F5344CB8AC3E}">
        <p14:creationId xmlns:p14="http://schemas.microsoft.com/office/powerpoint/2010/main" val="259843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1</cp:revision>
  <dcterms:created xsi:type="dcterms:W3CDTF">2022-11-03T20:54:05Z</dcterms:created>
  <dcterms:modified xsi:type="dcterms:W3CDTF">2022-11-03T20:55:53Z</dcterms:modified>
</cp:coreProperties>
</file>