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40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1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9F7-2801-43A0-B785-E3ECB9DD5A03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93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9F7-2801-43A0-B785-E3ECB9DD5A03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601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9F7-2801-43A0-B785-E3ECB9DD5A03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886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9F7-2801-43A0-B785-E3ECB9DD5A03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210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9F7-2801-43A0-B785-E3ECB9DD5A03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370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9F7-2801-43A0-B785-E3ECB9DD5A03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39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9F7-2801-43A0-B785-E3ECB9DD5A03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146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9F7-2801-43A0-B785-E3ECB9DD5A03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197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9F7-2801-43A0-B785-E3ECB9DD5A03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880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9F7-2801-43A0-B785-E3ECB9DD5A03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661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9F7-2801-43A0-B785-E3ECB9DD5A03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31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E09F7-2801-43A0-B785-E3ECB9DD5A03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879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F54E8245-4744-4CC4-B9AE-29808B07A9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BBF74A7-36DF-48E1-B519-0F513CE6DC6E}"/>
              </a:ext>
            </a:extLst>
          </p:cNvPr>
          <p:cNvSpPr txBox="1"/>
          <p:nvPr/>
        </p:nvSpPr>
        <p:spPr>
          <a:xfrm>
            <a:off x="339303" y="664987"/>
            <a:ext cx="6738091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Mae'r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Arglwydd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yn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cadw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ei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air,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Mae'r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Arglwydd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yn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cadw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ei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air,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Mae'r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Arglwydd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yn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cadw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ei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air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ac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yn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ffyddlon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ym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mhopeth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mae'n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ei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wneud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Salm cant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pedwar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deg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pump,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Salm cant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pedwar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deg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pump,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Salm cant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pedwar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deg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pump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adnod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undeg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tri.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Cân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: Andy Hughes 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Hawlfraint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Welsh Welsh SILSophiaL" pitchFamily="2" charset="0"/>
                <a:ea typeface="+mn-ea"/>
                <a:cs typeface="+mn-cs"/>
              </a:rPr>
              <a:t> 2020</a:t>
            </a:r>
          </a:p>
        </p:txBody>
      </p:sp>
    </p:spTree>
    <p:extLst>
      <p:ext uri="{BB962C8B-B14F-4D97-AF65-F5344CB8AC3E}">
        <p14:creationId xmlns:p14="http://schemas.microsoft.com/office/powerpoint/2010/main" val="3999032632"/>
      </p:ext>
    </p:extLst>
  </p:cSld>
  <p:clrMapOvr>
    <a:masterClrMapping/>
  </p:clrMapOvr>
</p:sld>
</file>

<file path=ppt/theme/theme1.xml><?xml version="1.0" encoding="utf-8"?>
<a:theme xmlns:a="http://schemas.openxmlformats.org/drawingml/2006/main" name="46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56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Welsh Welsh SILSophiaL</vt:lpstr>
      <vt:lpstr>46_Office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Hughes</dc:creator>
  <cp:lastModifiedBy>Andy Hughes</cp:lastModifiedBy>
  <cp:revision>1</cp:revision>
  <dcterms:created xsi:type="dcterms:W3CDTF">2021-01-22T18:20:35Z</dcterms:created>
  <dcterms:modified xsi:type="dcterms:W3CDTF">2021-01-22T18:22:04Z</dcterms:modified>
</cp:coreProperties>
</file>