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embeddedFontLst>
    <p:embeddedFont>
      <p:font typeface="Welsh Welsh SILSophiaL" pitchFamily="2" charset="0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4DB89-8383-41DB-B634-73E4E6380D6A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AD86C-9754-471C-93CC-E22D28094637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7D1F6-3754-4A3E-8706-9C151691A3CA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2F758-76F3-41DC-AADB-675AC52DA560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DE85E-C94F-4602-A6F4-6770351EC8B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A46A1-0AD8-4A2B-885C-90B983D95884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EE5AF-E6E0-4E25-8AAF-62278C7C5015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51702-0CCA-4E07-B36C-66AE785D4243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282C2-1EA7-4A95-A288-D106201D032F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AC7B0-5693-46F0-B476-76A26AF09186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41229-7396-44EC-BA5B-8A2F9799C18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E2FDB-3F65-4680-8722-0E5333D09E95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91AA3-D295-49FD-9308-960548324CC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397A0B82-A6F3-4332-9F86-13F5263A43CB}" type="slidenum">
              <a:rPr lang="en-GB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OHP\Proj backgrounds\Penteco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283882" y="260648"/>
            <a:ext cx="8860118" cy="661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25400" dist="12700" dir="2700000" algn="tl" rotWithShape="0">
              <a:prstClr val="black">
                <a:alpha val="74000"/>
              </a:prstClr>
            </a:outerShdw>
          </a:effec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Mae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Duw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wedi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rhoi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ei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Ysbryd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Glân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Mae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Duw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wedi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rhoi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ei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Ysbryd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Glân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wedi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rhoi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ei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Ysbryd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Glân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i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chi,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wedi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rhoi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ei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Ysbryd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Glân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i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chi,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wedi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rhoi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ei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Ysbryd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Glân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i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blant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wedi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rhoi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ei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Ysbryd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Glân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i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blant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ac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i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bobl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sydd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yn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byw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yn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bell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i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ffwrdd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ac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i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bobl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sydd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yn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byw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yn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bell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i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ffwrdd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pawb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fydd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yr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Arglwydd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Dduw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yn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eu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galw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ato'i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Welsh Welsh SILSophiaL" pitchFamily="2" charset="0"/>
              </a:rPr>
              <a:t>hun</a:t>
            </a:r>
            <a:r>
              <a:rPr lang="en-US" sz="2800" dirty="0">
                <a:solidFill>
                  <a:srgbClr val="000000"/>
                </a:solidFill>
                <a:latin typeface="Welsh Welsh SILSophiaL" pitchFamily="2" charset="0"/>
              </a:rPr>
              <a:t>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pawb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fydd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yr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Arglwydd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Dduw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yn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eu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galw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ato'i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Welsh Welsh SILSophiaL" pitchFamily="2" charset="0"/>
              </a:rPr>
              <a:t>hun</a:t>
            </a:r>
            <a:r>
              <a:rPr lang="en-US" sz="2800" dirty="0">
                <a:solidFill>
                  <a:schemeClr val="bg1"/>
                </a:solidFill>
                <a:latin typeface="Welsh Welsh SILSophiaL" pitchFamily="2" charset="0"/>
              </a:rPr>
              <a:t>.</a:t>
            </a:r>
            <a:r>
              <a:rPr lang="en-US" sz="2800" dirty="0">
                <a:solidFill>
                  <a:srgbClr val="00B050"/>
                </a:solidFill>
                <a:latin typeface="Welsh Welsh SILSophiaL" pitchFamily="2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0000"/>
              </a:solidFill>
              <a:latin typeface="Welsh Welsh SILSophiaL" pitchFamily="2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srgbClr val="002060"/>
                </a:solidFill>
                <a:latin typeface="Welsh Welsh SILSophiaL" pitchFamily="2" charset="0"/>
              </a:rPr>
              <a:t>Actau</a:t>
            </a:r>
            <a:r>
              <a:rPr lang="en-US" sz="2800" dirty="0">
                <a:solidFill>
                  <a:srgbClr val="00206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Welsh Welsh SILSophiaL" pitchFamily="2" charset="0"/>
              </a:rPr>
              <a:t>pennod</a:t>
            </a:r>
            <a:r>
              <a:rPr lang="en-US" sz="2800" dirty="0">
                <a:solidFill>
                  <a:srgbClr val="002060"/>
                </a:solidFill>
                <a:latin typeface="Welsh Welsh SILSophiaL" pitchFamily="2" charset="0"/>
              </a:rPr>
              <a:t> 2, </a:t>
            </a:r>
            <a:r>
              <a:rPr lang="en-US" sz="2800" dirty="0" err="1">
                <a:solidFill>
                  <a:srgbClr val="002060"/>
                </a:solidFill>
                <a:latin typeface="Welsh Welsh SILSophiaL" pitchFamily="2" charset="0"/>
              </a:rPr>
              <a:t>Actau</a:t>
            </a:r>
            <a:r>
              <a:rPr lang="en-US" sz="2800" dirty="0">
                <a:solidFill>
                  <a:srgbClr val="00206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Welsh Welsh SILSophiaL" pitchFamily="2" charset="0"/>
              </a:rPr>
              <a:t>pennod</a:t>
            </a:r>
            <a:r>
              <a:rPr lang="en-US" sz="2800" dirty="0">
                <a:solidFill>
                  <a:srgbClr val="002060"/>
                </a:solidFill>
                <a:latin typeface="Welsh Welsh SILSophiaL" pitchFamily="2" charset="0"/>
              </a:rPr>
              <a:t> 2,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srgbClr val="002060"/>
                </a:solidFill>
                <a:latin typeface="Welsh Welsh SILSophiaL" pitchFamily="2" charset="0"/>
              </a:rPr>
              <a:t>Actau</a:t>
            </a:r>
            <a:r>
              <a:rPr lang="en-US" sz="2800" dirty="0">
                <a:solidFill>
                  <a:srgbClr val="00206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Welsh Welsh SILSophiaL" pitchFamily="2" charset="0"/>
              </a:rPr>
              <a:t>pennod</a:t>
            </a:r>
            <a:r>
              <a:rPr lang="en-US" sz="2800" dirty="0">
                <a:solidFill>
                  <a:srgbClr val="002060"/>
                </a:solidFill>
                <a:latin typeface="Welsh Welsh SILSophiaL" pitchFamily="2" charset="0"/>
              </a:rPr>
              <a:t> 2, </a:t>
            </a:r>
            <a:r>
              <a:rPr lang="en-US" sz="2800" dirty="0" err="1">
                <a:solidFill>
                  <a:srgbClr val="002060"/>
                </a:solidFill>
                <a:latin typeface="Welsh Welsh SILSophiaL" pitchFamily="2" charset="0"/>
              </a:rPr>
              <a:t>adnod</a:t>
            </a:r>
            <a:r>
              <a:rPr lang="en-US" sz="2800" dirty="0">
                <a:solidFill>
                  <a:srgbClr val="00206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Welsh Welsh SILSophiaL" pitchFamily="2" charset="0"/>
              </a:rPr>
              <a:t>trideg</a:t>
            </a:r>
            <a:r>
              <a:rPr lang="en-US" sz="2800" dirty="0">
                <a:solidFill>
                  <a:srgbClr val="002060"/>
                </a:solidFill>
                <a:latin typeface="Welsh Welsh SILSophiaL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Welsh Welsh SILSophiaL" pitchFamily="2" charset="0"/>
              </a:rPr>
              <a:t>naw</a:t>
            </a:r>
            <a:r>
              <a:rPr lang="en-US" sz="2800" dirty="0">
                <a:solidFill>
                  <a:srgbClr val="002060"/>
                </a:solidFill>
                <a:latin typeface="Welsh Welsh SILSophiaL" pitchFamily="2" charset="0"/>
              </a:rPr>
              <a:t>.</a:t>
            </a:r>
          </a:p>
          <a:p>
            <a:pPr fontAlgn="base">
              <a:lnSpc>
                <a:spcPct val="250000"/>
              </a:lnSpc>
              <a:spcBef>
                <a:spcPct val="0"/>
              </a:spcBef>
              <a:spcAft>
                <a:spcPct val="0"/>
              </a:spcAft>
            </a:pPr>
            <a:endParaRPr lang="en-GB" sz="1200" dirty="0" smtClean="0">
              <a:solidFill>
                <a:srgbClr val="000000"/>
              </a:solidFill>
              <a:latin typeface="Welsh Welsh SILSophiaL" pitchFamily="2" charset="0"/>
            </a:endParaRPr>
          </a:p>
          <a:p>
            <a:pPr fontAlgn="base">
              <a:lnSpc>
                <a:spcPct val="2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200" dirty="0" err="1" smtClean="0">
                <a:solidFill>
                  <a:srgbClr val="000000"/>
                </a:solidFill>
                <a:latin typeface="Welsh Welsh SILSophiaL" pitchFamily="2" charset="0"/>
              </a:rPr>
              <a:t>Hawlfraint</a:t>
            </a:r>
            <a:r>
              <a:rPr lang="en-GB" sz="1200" dirty="0" smtClean="0">
                <a:solidFill>
                  <a:srgbClr val="000000"/>
                </a:solidFill>
                <a:latin typeface="Welsh Welsh SILSophiaL" pitchFamily="2" charset="0"/>
              </a:rPr>
              <a:t> </a:t>
            </a:r>
            <a:r>
              <a:rPr lang="en-GB" sz="1200" dirty="0">
                <a:solidFill>
                  <a:srgbClr val="000000"/>
                </a:solidFill>
                <a:latin typeface="Welsh Welsh SILSophiaL" pitchFamily="2" charset="0"/>
              </a:rPr>
              <a:t>2010 Andy Hughes</a:t>
            </a:r>
            <a:endParaRPr lang="en-US" sz="1200" dirty="0">
              <a:solidFill>
                <a:srgbClr val="000000"/>
              </a:solidFill>
              <a:latin typeface="Welsh Welsh SILSophiaL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winkle">
  <a:themeElements>
    <a:clrScheme name="Twinkl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wink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</a:defRPr>
        </a:defPPr>
      </a:lstStyle>
    </a:lnDef>
  </a:objectDefaults>
  <a:extraClrSchemeLst>
    <a:extraClrScheme>
      <a:clrScheme name="Twinkl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winkl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112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Welsh Welsh SILSophiaL</vt:lpstr>
      <vt:lpstr>Times New Roman</vt:lpstr>
      <vt:lpstr>Twinkle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Andy Hughes</dc:creator>
  <cp:lastModifiedBy>Andy Hughes</cp:lastModifiedBy>
  <cp:revision>3</cp:revision>
  <dcterms:created xsi:type="dcterms:W3CDTF">2012-11-06T22:12:09Z</dcterms:created>
  <dcterms:modified xsi:type="dcterms:W3CDTF">2012-11-07T08:49:51Z</dcterms:modified>
</cp:coreProperties>
</file>