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7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00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55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5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4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07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22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71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30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0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76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95A95-3489-4B81-918E-A83439ACEF8D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CEB7D-0BD0-402F-8C27-6074D65D28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90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yellow flower with a drawing of a cat on it&#10;&#10;Description automatically generated with low confidence">
            <a:extLst>
              <a:ext uri="{FF2B5EF4-FFF2-40B4-BE49-F238E27FC236}">
                <a16:creationId xmlns:a16="http://schemas.microsoft.com/office/drawing/2014/main" id="{71809DC3-BC7B-4476-A9AA-5E1085605B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98" r="-198"/>
          <a:stretch/>
        </p:blipFill>
        <p:spPr>
          <a:xfrm>
            <a:off x="-1" y="-138546"/>
            <a:ext cx="9365673" cy="6996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E39E41-2098-4330-BC8E-9E51800A66B4}"/>
              </a:ext>
            </a:extLst>
          </p:cNvPr>
          <p:cNvSpPr txBox="1"/>
          <p:nvPr/>
        </p:nvSpPr>
        <p:spPr>
          <a:xfrm>
            <a:off x="-73891" y="1237673"/>
            <a:ext cx="7564582" cy="5548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Bydd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pwy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bynnag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sy'n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galw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enw'r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Arglwydd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bydd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pwy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bynnag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sy'n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galw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enw'r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Arglwydd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bydd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pwy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bynnag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sy'n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galw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enw'r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Arglwydd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cael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achub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Joel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adnod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tri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Joel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adnod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tri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Joel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adnod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tri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adnod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tri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deg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dau</a:t>
            </a:r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Hawlfraint</a:t>
            </a: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2020 Andy Hughes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5667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2</cp:revision>
  <dcterms:created xsi:type="dcterms:W3CDTF">2020-12-31T16:54:55Z</dcterms:created>
  <dcterms:modified xsi:type="dcterms:W3CDTF">2020-12-31T16:59:55Z</dcterms:modified>
</cp:coreProperties>
</file>