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194" r:id="rId2"/>
    <p:sldId id="1195" r:id="rId3"/>
    <p:sldId id="1196" r:id="rId4"/>
    <p:sldId id="119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8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36021-4764-4426-B13F-61BA94D1D2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39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A8083-7AF1-40BF-991D-394E7651BD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643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60485-6A55-4411-A026-58217434DB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3742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DC053-C987-4A43-831A-AAF5D71767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61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68AE5-813E-4240-B2B9-45BE53881B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477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6F110-B21C-445A-9B7F-36F902638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84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B2039-30EE-4217-8199-AD3D8D641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37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E381-D1CD-448B-B927-0BD9D92BDB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67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3D90D-915B-422B-B34B-C734C4333B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2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1FE5A-9639-46DA-8060-A05D528FE2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14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27F6CA-CB5B-4992-98DD-3A20A7049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54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7F675-744F-4BCB-9311-1388D676CF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51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91D96-034D-4593-A7BF-746DDE8FAB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8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852-DAC3-4124-8FCE-0E7C4B23E8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400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7BCA648-C155-4496-B5AF-4EE4028640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5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ChangeArrowheads="1"/>
          </p:cNvSpPr>
          <p:nvPr/>
        </p:nvSpPr>
        <p:spPr bwMode="auto">
          <a:xfrm>
            <a:off x="395288" y="260350"/>
            <a:ext cx="5944448" cy="3970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  <a:endParaRPr kumimoji="0" lang="en-GB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8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8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5027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868738"/>
            <a:ext cx="2414588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Rectangle 2"/>
          <p:cNvSpPr>
            <a:spLocks noChangeArrowheads="1"/>
          </p:cNvSpPr>
          <p:nvPr/>
        </p:nvSpPr>
        <p:spPr bwMode="auto">
          <a:xfrm>
            <a:off x="441325" y="427038"/>
            <a:ext cx="7854714" cy="6002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mor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llydan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dwfn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mawr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Your love’s ever so wide and deep and high…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6051" name="Picture 3"/>
          <p:cNvPicPr>
            <a:picLocks noChangeArrowheads="1"/>
          </p:cNvPicPr>
          <p:nvPr/>
        </p:nvPicPr>
        <p:blipFill>
          <a:blip r:embed="rId2" cstate="print"/>
          <a:srcRect r="36760" b="58461"/>
          <a:stretch>
            <a:fillRect/>
          </a:stretch>
        </p:blipFill>
        <p:spPr bwMode="auto">
          <a:xfrm>
            <a:off x="6877050" y="1628775"/>
            <a:ext cx="1928813" cy="193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ChangeArrowheads="1"/>
          </p:cNvSpPr>
          <p:nvPr/>
        </p:nvSpPr>
        <p:spPr bwMode="auto">
          <a:xfrm>
            <a:off x="1403350" y="333375"/>
            <a:ext cx="5907066" cy="637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ngharu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dw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dda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ddrwg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hapus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drist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 still love me if I’m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good or bad or happy or sad…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ni'n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</p:txBody>
      </p:sp>
      <p:pic>
        <p:nvPicPr>
          <p:cNvPr id="1027075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484313"/>
            <a:ext cx="1404938" cy="140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076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3663" y="1484313"/>
            <a:ext cx="1404937" cy="154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Rectangle 2"/>
          <p:cNvSpPr>
            <a:spLocks noChangeArrowheads="1"/>
          </p:cNvSpPr>
          <p:nvPr/>
        </p:nvSpPr>
        <p:spPr bwMode="auto">
          <a:xfrm>
            <a:off x="223838" y="549275"/>
            <a:ext cx="8848576" cy="6494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mae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bobl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Your love reaches out to people like him, 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Pobl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hi a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phobl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_____yn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flewog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gyd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people like her and people like ___all covered in hair…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praise.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Dy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gariad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anhygoel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Your love’s so amazing,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Sy'n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gwneud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ganmol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99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keep praising,</a:t>
            </a:r>
            <a:endParaRPr kumimoji="0" lang="en-GB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Iesu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'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ni'n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canu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glod</a:t>
            </a:r>
            <a:r>
              <a:rPr kumimoji="0" lang="en-GB" sz="2400" b="1" i="1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we are singing Your praise</a:t>
            </a:r>
          </a:p>
          <a:p>
            <a:pPr marL="0" marR="0" lvl="0" indent="0" algn="l" defTabSz="7620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099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3500438"/>
            <a:ext cx="220345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100" name="Text Box 4"/>
          <p:cNvSpPr txBox="1">
            <a:spLocks noChangeArrowheads="1"/>
          </p:cNvSpPr>
          <p:nvPr/>
        </p:nvSpPr>
        <p:spPr bwMode="auto">
          <a:xfrm>
            <a:off x="6403975" y="6353175"/>
            <a:ext cx="194476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2001 Greg Leavers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Cyf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Cass Meurig Thomas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  <a:cs typeface="Arial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359</Words>
  <Application>Microsoft Office PowerPoint</Application>
  <PresentationFormat>On-screen Show (4:3)</PresentationFormat>
  <Paragraphs>60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Twinkle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2025-11-20T14:01:05Z</dcterms:created>
  <dcterms:modified xsi:type="dcterms:W3CDTF">2025-11-20T14:01:52Z</dcterms:modified>
</cp:coreProperties>
</file>