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7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86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7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85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79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28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28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1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02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84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74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32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6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8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unset over a mountain&#10;&#10;AI-generated content may be incorrect.">
            <a:extLst>
              <a:ext uri="{FF2B5EF4-FFF2-40B4-BE49-F238E27FC236}">
                <a16:creationId xmlns:a16="http://schemas.microsoft.com/office/drawing/2014/main" id="{59E37CAB-1507-8A9F-69D8-72BF753459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" y="0"/>
            <a:ext cx="9126812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EBBA95-F262-BCB3-47D5-6A7BE72E52BE}"/>
              </a:ext>
            </a:extLst>
          </p:cNvPr>
          <p:cNvSpPr txBox="1"/>
          <p:nvPr/>
        </p:nvSpPr>
        <p:spPr>
          <a:xfrm>
            <a:off x="323528" y="363915"/>
            <a:ext cx="849694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Dyma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eiriau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Harglwydd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Duw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 gen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gynllun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llawn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bendithion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cynllun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llawn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daioni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heddwch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bob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dydd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yw'n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gynllun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gosbi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fydd dim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niwed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am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dyfodol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llawn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gobaith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Byddwch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yn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galw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arna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bydda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gwrando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chwiliwch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amdanaf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byddwch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chi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ffeindio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mhlant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annwyl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rhowch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c'lonnau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Bydda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gadael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chi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ddod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hyd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mi.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n-GB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</a:t>
            </a:r>
            <a:r>
              <a:rPr kumimoji="0" lang="en-GB" sz="1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olaf</a:t>
            </a:r>
            <a:r>
              <a:rPr kumimoji="0" lang="en-GB" sz="1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mhlant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ann-wyl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dewch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ataf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Hawlfraint 2020 Andy Hughes</a:t>
            </a:r>
          </a:p>
        </p:txBody>
      </p:sp>
    </p:spTree>
    <p:extLst>
      <p:ext uri="{BB962C8B-B14F-4D97-AF65-F5344CB8AC3E}">
        <p14:creationId xmlns:p14="http://schemas.microsoft.com/office/powerpoint/2010/main" val="1300815579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Twinkle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2025-11-26T11:43:22Z</dcterms:created>
  <dcterms:modified xsi:type="dcterms:W3CDTF">2025-11-26T11:44:10Z</dcterms:modified>
</cp:coreProperties>
</file>