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994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038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6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55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308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12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430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568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14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753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62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3A002-77C8-4F7D-8A2A-D5075074BDAB}" type="datetimeFigureOut">
              <a:rPr lang="en-GB" smtClean="0"/>
              <a:t>31/12/2020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2BC0C-40D6-4EF2-9E8E-E513F088D4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31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69AB201-2E7C-4D74-9DBD-D917B1CB7E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348" y="2364509"/>
            <a:ext cx="6464651" cy="363593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2A34A10-CF1A-4FB2-BB78-2133190BD1EC}"/>
              </a:ext>
            </a:extLst>
          </p:cNvPr>
          <p:cNvSpPr txBox="1"/>
          <p:nvPr/>
        </p:nvSpPr>
        <p:spPr>
          <a:xfrm>
            <a:off x="221672" y="471055"/>
            <a:ext cx="6262255" cy="6405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Cymaint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wnaeth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Duw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garu'r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byd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wnaeth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anfon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unig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Fab. </a:t>
            </a:r>
            <a:endParaRPr lang="en-GB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Pwy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bynnag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sy'n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credu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yn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Iesu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Grist </a:t>
            </a:r>
            <a:endParaRPr lang="en-GB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caiff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fyw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efo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Duw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 </a:t>
            </a:r>
            <a:r>
              <a:rPr lang="en-GB" sz="2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byth</a:t>
            </a: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GB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Ioan</a:t>
            </a:r>
            <a:r>
              <a:rPr lang="en-GB" sz="2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tri, </a:t>
            </a:r>
            <a:r>
              <a:rPr lang="en-GB" sz="28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undeg</a:t>
            </a:r>
            <a:r>
              <a:rPr lang="en-GB" sz="2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chwech</a:t>
            </a:r>
            <a:r>
              <a:rPr lang="en-GB" sz="2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GB" sz="28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Ioan</a:t>
            </a:r>
            <a:r>
              <a:rPr lang="en-GB" sz="2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tri, </a:t>
            </a:r>
            <a:r>
              <a:rPr lang="en-GB" sz="28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undeg</a:t>
            </a:r>
            <a:r>
              <a:rPr lang="en-GB" sz="2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chwech</a:t>
            </a:r>
            <a:r>
              <a:rPr lang="en-GB" sz="28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2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2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Hawlfraint</a:t>
            </a:r>
            <a:r>
              <a:rPr lang="en-GB" sz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2020 Andy Hughes</a:t>
            </a:r>
          </a:p>
          <a:p>
            <a:pPr algn="ctr"/>
            <a:endParaRPr lang="en-GB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97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44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2</cp:revision>
  <dcterms:created xsi:type="dcterms:W3CDTF">2020-12-31T17:49:11Z</dcterms:created>
  <dcterms:modified xsi:type="dcterms:W3CDTF">2020-12-31T17:52:52Z</dcterms:modified>
</cp:coreProperties>
</file>