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9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14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71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197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6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43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5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65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2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51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5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84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53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E0B6B-2B47-44DA-AF66-69451DB37AB1}" type="datetimeFigureOut">
              <a:rPr lang="en-GB" smtClean="0"/>
              <a:t>02/01/2022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5E2B8-9600-446B-9F38-F1C38E231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16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CCE43BD-172A-4141-82B3-781F2E6EB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298" y="3590223"/>
            <a:ext cx="1990950" cy="2606708"/>
          </a:xfrm>
          <a:prstGeom prst="rect">
            <a:avLst/>
          </a:prstGeom>
        </p:spPr>
      </p:pic>
      <p:sp>
        <p:nvSpPr>
          <p:cNvPr id="717828" name="Text Box 4"/>
          <p:cNvSpPr txBox="1">
            <a:spLocks noChangeArrowheads="1"/>
          </p:cNvSpPr>
          <p:nvPr/>
        </p:nvSpPr>
        <p:spPr bwMode="auto">
          <a:xfrm>
            <a:off x="539752" y="981077"/>
            <a:ext cx="6413935" cy="31316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Iesu,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wnei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siarad â fi?</a:t>
            </a:r>
            <a:endParaRPr lang="en-GB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eisiau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clywed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lais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yw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Mugail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da.</a:t>
            </a:r>
            <a:endParaRPr lang="en-GB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eisiau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clywed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lais</a:t>
            </a:r>
            <a:r>
              <a:rPr lang="en-GB" sz="4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830" name="Text Box 6"/>
          <p:cNvSpPr txBox="1">
            <a:spLocks noChangeArrowheads="1"/>
          </p:cNvSpPr>
          <p:nvPr/>
        </p:nvSpPr>
        <p:spPr bwMode="auto">
          <a:xfrm>
            <a:off x="539752" y="6367365"/>
            <a:ext cx="2204001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Hawlfraint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2005 Andy Hughes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2</cp:revision>
  <dcterms:created xsi:type="dcterms:W3CDTF">2022-01-02T16:48:51Z</dcterms:created>
  <dcterms:modified xsi:type="dcterms:W3CDTF">2022-01-02T16:53:32Z</dcterms:modified>
</cp:coreProperties>
</file>