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7" r:id="rId2"/>
  </p:sldMasterIdLst>
  <p:sldIdLst>
    <p:sldId id="291" r:id="rId3"/>
    <p:sldId id="156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23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8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088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761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60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85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765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986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492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924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48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882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142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1282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765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1345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813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482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835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454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06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96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59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54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9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13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5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64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OHP\Proj backgrounds\Blue0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477671" y="366786"/>
            <a:ext cx="8434317" cy="600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 lIns="92075" tIns="46038" rIns="92075" bIns="46038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Iesu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fyth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newidia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byth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bythoedd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Jesus will never, ever, no not ever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byth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newidia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never, ever change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yr un, bob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yr un,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 will always, always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that's for all days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Dim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newid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ynddo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Always be the same;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OHP\Proj backgrounds\Blue0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395786" y="192584"/>
            <a:ext cx="8366078" cy="7895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 lIns="92075" tIns="46038" rIns="92075" bIns="46038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Ac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Dad,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Brenin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 as Son of God and King of kings,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ac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Arglwydd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yr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holl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fyd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 will for ever reign,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heddiw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ddoe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phob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yfory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Yesterday, today, for ever,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Iesu'r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un o hyd.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Jesus is the same;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Heddiw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ddoe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phob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yfory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Yesterday, today, for ever,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Iesu'r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un o hyd.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Jesus is the same.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						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Hawlfraint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1990 Greg Leavers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Cyf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Dafydd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Timohy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/ Hywel Rhys Edwards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171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Twinkle</vt:lpstr>
      <vt:lpstr>1_Twinkle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2025-11-25T16:18:49Z</dcterms:created>
  <dcterms:modified xsi:type="dcterms:W3CDTF">2025-11-25T16:19:46Z</dcterms:modified>
</cp:coreProperties>
</file>