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1194" r:id="rId2"/>
    <p:sldId id="1195" r:id="rId3"/>
    <p:sldId id="1196" r:id="rId4"/>
    <p:sldId id="1197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787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E36021-4764-4426-B13F-61BA94D1D24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9393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A8083-7AF1-40BF-991D-394E7651BD3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643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E60485-6A55-4411-A026-58217434DBE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03742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DC053-C987-4A43-831A-AAF5D717670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6612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E68AE5-813E-4240-B2B9-45BE53881BD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44771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76F110-B21C-445A-9B7F-36F902638AE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843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B2039-30EE-4217-8199-AD3D8D64186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5376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24E381-D1CD-448B-B927-0BD9D92BDB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1675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3D90D-915B-422B-B34B-C734C4333B3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26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1FE5A-9639-46DA-8060-A05D528FE28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8149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7F6CA-CB5B-4992-98DD-3A20A7049C3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2544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B7F675-744F-4BCB-9311-1388D676CF5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4513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091D96-034D-4593-A7BF-746DDE8FABA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883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FF5852-DAC3-4124-8FCE-0E7C4B23E86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9400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77BCA648-C155-4496-B5AF-4EE4028640E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456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  <p:txStyles>
    <p:titleStyle>
      <a:lvl1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026" name="Rectangle 2"/>
          <p:cNvSpPr>
            <a:spLocks noChangeArrowheads="1"/>
          </p:cNvSpPr>
          <p:nvPr/>
        </p:nvSpPr>
        <p:spPr bwMode="auto">
          <a:xfrm>
            <a:off x="395288" y="260350"/>
            <a:ext cx="5944448" cy="3970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marL="0" marR="0" lvl="0" indent="0" algn="l" defTabSz="7620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GB" sz="28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Iesu</a:t>
            </a:r>
            <a:r>
              <a:rPr kumimoji="0" lang="en-GB" sz="28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'</a:t>
            </a:r>
            <a:r>
              <a:rPr kumimoji="0" lang="en-GB" sz="28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dyn</a:t>
            </a:r>
            <a:r>
              <a:rPr kumimoji="0" lang="en-GB" sz="28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ni'n</a:t>
            </a:r>
            <a:r>
              <a:rPr kumimoji="0" lang="en-GB" sz="28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canu</a:t>
            </a:r>
            <a:r>
              <a:rPr kumimoji="0" lang="en-GB" sz="28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</a:t>
            </a:r>
            <a:r>
              <a:rPr kumimoji="0" lang="en-GB" sz="28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glod</a:t>
            </a:r>
            <a:r>
              <a:rPr kumimoji="0" lang="en-GB" sz="28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7620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 we are singing Your praise.</a:t>
            </a:r>
          </a:p>
          <a:p>
            <a:pPr marL="0" marR="0" lvl="0" indent="0" algn="l" defTabSz="7620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GB" sz="28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Iesu</a:t>
            </a:r>
            <a:r>
              <a:rPr kumimoji="0" lang="en-GB" sz="28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'</a:t>
            </a:r>
            <a:r>
              <a:rPr kumimoji="0" lang="en-GB" sz="28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dyn</a:t>
            </a:r>
            <a:r>
              <a:rPr kumimoji="0" lang="en-GB" sz="28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ni'n</a:t>
            </a:r>
            <a:r>
              <a:rPr kumimoji="0" lang="en-GB" sz="28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canu</a:t>
            </a:r>
            <a:r>
              <a:rPr kumimoji="0" lang="en-GB" sz="28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</a:t>
            </a:r>
            <a:r>
              <a:rPr kumimoji="0" lang="en-GB" sz="28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glod</a:t>
            </a:r>
            <a:r>
              <a:rPr kumimoji="0" lang="en-GB" sz="28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7620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 we are singing Your praise.</a:t>
            </a:r>
          </a:p>
          <a:p>
            <a:pPr marL="0" marR="0" lvl="0" indent="0" algn="l" defTabSz="7620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GB" sz="28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</a:t>
            </a:r>
            <a:r>
              <a:rPr kumimoji="0" lang="en-GB" sz="28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gariad</a:t>
            </a:r>
            <a:r>
              <a:rPr kumimoji="0" lang="en-GB" sz="28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anhygoel</a:t>
            </a:r>
            <a:r>
              <a:rPr kumimoji="0" lang="en-GB" sz="28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7620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Your love’s so amazing,</a:t>
            </a:r>
          </a:p>
          <a:p>
            <a:pPr marL="0" marR="0" lvl="0" indent="0" algn="l" defTabSz="7620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GB" sz="28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Sy'n</a:t>
            </a:r>
            <a:r>
              <a:rPr kumimoji="0" lang="en-GB" sz="28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gwneud</a:t>
            </a:r>
            <a:r>
              <a:rPr kumimoji="0" lang="en-GB" sz="28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</a:t>
            </a:r>
            <a:r>
              <a:rPr kumimoji="0" lang="en-GB" sz="28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</a:t>
            </a:r>
            <a:r>
              <a:rPr kumimoji="0" lang="en-GB" sz="28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ganmol</a:t>
            </a:r>
            <a:r>
              <a:rPr kumimoji="0" lang="en-GB" sz="2800" b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7620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 want to keep praising,</a:t>
            </a:r>
          </a:p>
          <a:p>
            <a:pPr marL="0" marR="0" lvl="0" indent="0" algn="l" defTabSz="7620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GB" sz="28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Iesu</a:t>
            </a:r>
            <a:r>
              <a:rPr kumimoji="0" lang="en-GB" sz="28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'</a:t>
            </a:r>
            <a:r>
              <a:rPr kumimoji="0" lang="en-GB" sz="28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dyn</a:t>
            </a:r>
            <a:r>
              <a:rPr kumimoji="0" lang="en-GB" sz="28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ni'n</a:t>
            </a:r>
            <a:r>
              <a:rPr kumimoji="0" lang="en-GB" sz="28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canu</a:t>
            </a:r>
            <a:r>
              <a:rPr kumimoji="0" lang="en-GB" sz="28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</a:t>
            </a:r>
            <a:r>
              <a:rPr kumimoji="0" lang="en-GB" sz="28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glod</a:t>
            </a:r>
            <a:r>
              <a:rPr kumimoji="0" lang="en-GB" sz="28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7620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 we are singing Your praise</a:t>
            </a:r>
          </a:p>
        </p:txBody>
      </p:sp>
      <p:pic>
        <p:nvPicPr>
          <p:cNvPr id="1025027" name="Picture 3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3868738"/>
            <a:ext cx="2414588" cy="247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050" name="Rectangle 2"/>
          <p:cNvSpPr>
            <a:spLocks noChangeArrowheads="1"/>
          </p:cNvSpPr>
          <p:nvPr/>
        </p:nvSpPr>
        <p:spPr bwMode="auto">
          <a:xfrm>
            <a:off x="441325" y="427038"/>
            <a:ext cx="7854714" cy="6002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Iesu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mae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gariad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mor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llydan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dwfn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mawr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…</a:t>
            </a: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 Your love’s ever so wide and deep and high…</a:t>
            </a:r>
            <a:endParaRPr kumimoji="0" lang="en-GB" sz="3200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Iesu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'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dyn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ni'n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canu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glod</a:t>
            </a:r>
            <a:endParaRPr kumimoji="0" lang="en-GB" sz="2400" b="1" u="none" strike="noStrike" kern="1200" cap="none" spc="0" normalizeH="0" baseline="0" noProof="0" dirty="0">
              <a:ln>
                <a:noFill/>
              </a:ln>
              <a:solidFill>
                <a:srgbClr val="9900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 we are singing Your praise.</a:t>
            </a: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Iesu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'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dyn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ni'n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canu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glod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 we are singing Your praise.</a:t>
            </a: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gariad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anhygoel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Your love’s so amazing,</a:t>
            </a: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Sy'n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gwneud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ganmol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 want to keep praising,</a:t>
            </a: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Iesu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'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dyn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ni'n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canu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glod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 we are singing Your praise</a:t>
            </a:r>
          </a:p>
        </p:txBody>
      </p:sp>
      <p:pic>
        <p:nvPicPr>
          <p:cNvPr id="1026051" name="Picture 3"/>
          <p:cNvPicPr>
            <a:picLocks noChangeArrowheads="1"/>
          </p:cNvPicPr>
          <p:nvPr/>
        </p:nvPicPr>
        <p:blipFill>
          <a:blip r:embed="rId2" cstate="print"/>
          <a:srcRect r="36760" b="58461"/>
          <a:stretch>
            <a:fillRect/>
          </a:stretch>
        </p:blipFill>
        <p:spPr bwMode="auto">
          <a:xfrm>
            <a:off x="6877050" y="1628775"/>
            <a:ext cx="1928813" cy="193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074" name="Rectangle 2"/>
          <p:cNvSpPr>
            <a:spLocks noChangeArrowheads="1"/>
          </p:cNvSpPr>
          <p:nvPr/>
        </p:nvSpPr>
        <p:spPr bwMode="auto">
          <a:xfrm>
            <a:off x="1403350" y="333375"/>
            <a:ext cx="5907066" cy="6371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Iesu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2400" b="1" dirty="0">
                <a:solidFill>
                  <a:srgbClr val="99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i'n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fy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'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ngharu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pan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dw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i'n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dda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neu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ddrwg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neu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hapus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neu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drist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…</a:t>
            </a: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 You still love me if I’m </a:t>
            </a: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good or bad or happy or sad…</a:t>
            </a: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Iesu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'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dyn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ni'n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canu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glod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 we are singing Your praise.</a:t>
            </a: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Iesu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'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dyn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ni'n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canu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glod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 we are singing Your praise.</a:t>
            </a: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gariad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anhygoel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Your love’s so amazing,</a:t>
            </a: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Sy'n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gwneud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ganmol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 want to keep praising,</a:t>
            </a: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Iesu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'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dyn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ni'n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canu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glod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 we are singing Your praise</a:t>
            </a:r>
          </a:p>
        </p:txBody>
      </p:sp>
      <p:pic>
        <p:nvPicPr>
          <p:cNvPr id="1027075" name="Picture 3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1484313"/>
            <a:ext cx="1404938" cy="140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076" name="Picture 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3663" y="1484313"/>
            <a:ext cx="1404937" cy="154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098" name="Rectangle 2"/>
          <p:cNvSpPr>
            <a:spLocks noChangeArrowheads="1"/>
          </p:cNvSpPr>
          <p:nvPr/>
        </p:nvSpPr>
        <p:spPr bwMode="auto">
          <a:xfrm>
            <a:off x="223838" y="549275"/>
            <a:ext cx="8848576" cy="6494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Iesu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mae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gariad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di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bobl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fel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ti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 Your love reaches out to people like him, </a:t>
            </a: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Pobl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fel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hi a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phobl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fel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_____yn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flewog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gyd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…</a:t>
            </a: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And people like her and people like ___all covered in hair…</a:t>
            </a:r>
            <a:endParaRPr kumimoji="0" lang="en-GB" sz="3200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Iesu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'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dyn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ni'n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canu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glod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 we are singing Your praise.</a:t>
            </a: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Iesu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'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dyn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ni'n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canu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glod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 we are singing Your praise.</a:t>
            </a: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Dy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gariad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anhygoel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Your love’s so amazing,</a:t>
            </a: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Sy'n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gwneud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ganmol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 want to keep praising,</a:t>
            </a: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Iesu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'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dyn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ni'n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canu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glod</a:t>
            </a: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 we are singing Your praise</a:t>
            </a: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28099" name="Picture 3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125" y="3500438"/>
            <a:ext cx="2203450" cy="270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100" name="Text Box 4"/>
          <p:cNvSpPr txBox="1">
            <a:spLocks noChangeArrowheads="1"/>
          </p:cNvSpPr>
          <p:nvPr/>
        </p:nvSpPr>
        <p:spPr bwMode="auto">
          <a:xfrm>
            <a:off x="6403975" y="6353175"/>
            <a:ext cx="1944763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© 2001 Greg Leavers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Cyf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Cass Meurig Thomas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Twinkle">
  <a:themeElements>
    <a:clrScheme name="Twinkle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winkl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Welsh Welsh SILSophiaL" pitchFamily="2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Welsh Welsh SILSophiaL" pitchFamily="2" charset="0"/>
            <a:cs typeface="Arial" charset="0"/>
          </a:defRPr>
        </a:defPPr>
      </a:lstStyle>
    </a:lnDef>
  </a:objectDefaults>
  <a:extraClrSchemeLst>
    <a:extraClrScheme>
      <a:clrScheme name="Twinkl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winkl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359</Words>
  <Application>Microsoft Office PowerPoint</Application>
  <PresentationFormat>On-screen Show (4:3)</PresentationFormat>
  <Paragraphs>60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Times New Roman</vt:lpstr>
      <vt:lpstr>Twinkle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Andy Hughes</dc:creator>
  <cp:lastModifiedBy>Andy Hughes</cp:lastModifiedBy>
  <cp:revision>2</cp:revision>
  <dcterms:created xsi:type="dcterms:W3CDTF">2025-11-20T14:01:05Z</dcterms:created>
  <dcterms:modified xsi:type="dcterms:W3CDTF">2025-11-20T14:03:06Z</dcterms:modified>
</cp:coreProperties>
</file>