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64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6" d="100"/>
          <a:sy n="76" d="100"/>
        </p:scale>
        <p:origin x="1670" y="28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5E36021-4764-4426-B13F-61BA94D1D24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310821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4A8083-7AF1-40BF-991D-394E7651BD3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079918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E60485-6A55-4411-A026-58217434DBE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0977428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685800" y="609600"/>
            <a:ext cx="7772400" cy="54864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BDC053-C987-4A43-831A-AAF5D717670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9129201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981200"/>
            <a:ext cx="3810000" cy="1981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4114800"/>
            <a:ext cx="3810000" cy="1981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E68AE5-813E-4240-B2B9-45BE53881BD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9811388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76F110-B21C-445A-9B7F-36F902638AE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792988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3B2039-30EE-4217-8199-AD3D8D64186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601591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24E381-D1CD-448B-B927-0BD9D92BDB0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553767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53D90D-915B-422B-B34B-C734C4333B3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534191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51FE5A-9639-46DA-8060-A05D528FE28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394311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27F6CA-CB5B-4992-98DD-3A20A7049C3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709244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B7F675-744F-4BCB-9311-1388D676CF5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580658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091D96-034D-4593-A7BF-746DDE8FABA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35691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FF5852-DAC3-4124-8FCE-0E7C4B23E86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410660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title style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>
              <a:defRPr sz="1400" smtClean="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>
              <a:defRPr sz="1400" smtClean="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sz="1400" smtClean="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</a:lstStyle>
          <a:p>
            <a:pPr>
              <a:defRPr/>
            </a:pPr>
            <a:fld id="{77BCA648-C155-4496-B5AF-4EE4028640E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915856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</p:sldLayoutIdLst>
  <p:txStyles>
    <p:titleStyle>
      <a:lvl1pPr algn="ctr" defTabSz="7620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defTabSz="7620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defTabSz="7620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defTabSz="7620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defTabSz="7620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defTabSz="7620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defTabSz="7620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defTabSz="7620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defTabSz="7620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defTabSz="762000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762000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defTabSz="762000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defTabSz="762000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defTabSz="762000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defTabSz="762000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defTabSz="762000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defTabSz="762000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defTabSz="762000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59810" name="Picture 2" descr="C:\OHP\Proj backgrounds\purple and blue cros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" y="0"/>
            <a:ext cx="9144001" cy="6866782"/>
          </a:xfrm>
          <a:prstGeom prst="rect">
            <a:avLst/>
          </a:prstGeom>
          <a:noFill/>
        </p:spPr>
      </p:pic>
      <p:sp>
        <p:nvSpPr>
          <p:cNvPr id="984066" name="Rectangle 2"/>
          <p:cNvSpPr>
            <a:spLocks noChangeArrowheads="1"/>
          </p:cNvSpPr>
          <p:nvPr/>
        </p:nvSpPr>
        <p:spPr bwMode="auto">
          <a:xfrm>
            <a:off x="631825" y="207963"/>
            <a:ext cx="4895850" cy="8159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txBody>
          <a:bodyPr wrap="none" lIns="92075" tIns="46038" rIns="92075" bIns="46038">
            <a:spAutoFit/>
          </a:bodyPr>
          <a:lstStyle/>
          <a:p>
            <a:pPr marL="0" marR="0" lvl="0" indent="0" algn="l" defTabSz="7620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u="none" strike="noStrike" kern="1200" cap="none" spc="0" normalizeH="0" baseline="0" noProof="0" dirty="0">
                <a:ln>
                  <a:noFill/>
                </a:ln>
                <a:solidFill>
                  <a:srgbClr val="FF33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   </a:t>
            </a:r>
            <a:r>
              <a:rPr kumimoji="0" lang="en-GB" sz="2800" b="0" u="none" strike="noStrike" kern="1200" cap="none" spc="0" normalizeH="0" baseline="0" noProof="0" dirty="0" err="1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Iesu</a:t>
            </a:r>
            <a:r>
              <a:rPr kumimoji="0" lang="en-GB" sz="2800" b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 (</a:t>
            </a:r>
            <a:r>
              <a:rPr kumimoji="0" lang="en-GB" sz="2800" b="0" u="none" strike="noStrike" kern="1200" cap="none" spc="0" normalizeH="0" baseline="0" noProof="0" dirty="0" err="1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Iesu</a:t>
            </a:r>
            <a:r>
              <a:rPr kumimoji="0" lang="en-GB" sz="2800" b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)</a:t>
            </a:r>
          </a:p>
          <a:p>
            <a:pPr marL="0" marR="0" lvl="0" indent="0" algn="l" defTabSz="7620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Jesus (Jesus)</a:t>
            </a:r>
          </a:p>
          <a:p>
            <a:pPr marL="0" marR="0" lvl="0" indent="0" algn="l" defTabSz="7620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u="none" strike="noStrike" kern="1200" cap="none" spc="0" normalizeH="0" baseline="0" noProof="0" dirty="0">
                <a:ln>
                  <a:noFill/>
                </a:ln>
                <a:solidFill>
                  <a:srgbClr val="FF33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   </a:t>
            </a:r>
            <a:r>
              <a:rPr kumimoji="0" lang="en-GB" sz="2800" b="0" u="none" strike="noStrike" kern="1200" cap="none" spc="0" normalizeH="0" baseline="0" noProof="0" dirty="0" err="1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Iesu</a:t>
            </a:r>
            <a:r>
              <a:rPr kumimoji="0" lang="en-GB" sz="2800" b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 (</a:t>
            </a:r>
            <a:r>
              <a:rPr kumimoji="0" lang="en-GB" sz="2800" b="0" u="none" strike="noStrike" kern="1200" cap="none" spc="0" normalizeH="0" baseline="0" noProof="0" dirty="0" err="1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Iesu</a:t>
            </a:r>
            <a:r>
              <a:rPr kumimoji="0" lang="en-GB" sz="2800" b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)</a:t>
            </a:r>
          </a:p>
          <a:p>
            <a:pPr marL="0" marR="0" lvl="0" indent="0" algn="l" defTabSz="7620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Jesus (Jesus)</a:t>
            </a:r>
          </a:p>
          <a:p>
            <a:pPr marL="0" marR="0" lvl="0" indent="0" algn="l" defTabSz="7620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   </a:t>
            </a:r>
            <a:r>
              <a:rPr kumimoji="0" lang="en-GB" sz="2800" b="0" u="none" strike="noStrike" kern="1200" cap="none" spc="0" normalizeH="0" baseline="0" noProof="0" dirty="0" err="1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Ceidwad</a:t>
            </a:r>
            <a:r>
              <a:rPr kumimoji="0" lang="en-GB" sz="2800" b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 (</a:t>
            </a:r>
            <a:r>
              <a:rPr kumimoji="0" lang="en-GB" sz="2800" b="0" u="none" strike="noStrike" kern="1200" cap="none" spc="0" normalizeH="0" baseline="0" noProof="0" dirty="0" err="1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Ceidwad</a:t>
            </a:r>
            <a:r>
              <a:rPr kumimoji="0" lang="en-GB" sz="2800" b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)</a:t>
            </a:r>
          </a:p>
          <a:p>
            <a:pPr marL="0" marR="0" lvl="0" indent="0" algn="l" defTabSz="7620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Saviour (Saviour)</a:t>
            </a:r>
          </a:p>
          <a:p>
            <a:pPr marL="0" marR="0" lvl="0" indent="0" algn="l" defTabSz="7620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   A </a:t>
            </a:r>
            <a:r>
              <a:rPr kumimoji="0" lang="en-GB" sz="2800" b="0" u="none" strike="noStrike" kern="1200" cap="none" spc="0" normalizeH="0" baseline="0" noProof="0" dirty="0" err="1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ffrind</a:t>
            </a:r>
            <a:r>
              <a:rPr kumimoji="0" lang="en-GB" sz="2800" b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.</a:t>
            </a:r>
          </a:p>
          <a:p>
            <a:pPr marL="0" marR="0" lvl="0" indent="0" algn="l" defTabSz="7620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and friend.</a:t>
            </a:r>
          </a:p>
          <a:p>
            <a:pPr marL="0" marR="0" lvl="0" indent="0" algn="l" defTabSz="7620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u="none" strike="noStrike" kern="1200" cap="none" spc="0" normalizeH="0" baseline="0" noProof="0" dirty="0">
                <a:ln>
                  <a:noFill/>
                </a:ln>
                <a:solidFill>
                  <a:srgbClr val="FF33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   </a:t>
            </a:r>
            <a:r>
              <a:rPr kumimoji="0" lang="en-GB" sz="2800" b="0" u="none" strike="noStrike" kern="1200" cap="none" spc="0" normalizeH="0" baseline="0" noProof="0" dirty="0" err="1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Mae’r</a:t>
            </a:r>
            <a:r>
              <a:rPr kumimoji="0" lang="en-GB" sz="2800" b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 </a:t>
            </a:r>
            <a:r>
              <a:rPr kumimoji="0" lang="en-GB" sz="2800" b="0" u="none" strike="noStrike" kern="1200" cap="none" spc="0" normalizeH="0" baseline="0" noProof="0" dirty="0" err="1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groes</a:t>
            </a:r>
            <a:r>
              <a:rPr kumimoji="0" lang="en-GB" sz="2800" b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 </a:t>
            </a:r>
            <a:r>
              <a:rPr kumimoji="0" lang="en-GB" sz="2800" b="0" u="none" strike="noStrike" kern="1200" cap="none" spc="0" normalizeH="0" baseline="0" noProof="0" dirty="0" err="1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yn</a:t>
            </a:r>
            <a:r>
              <a:rPr kumimoji="0" lang="en-GB" sz="2800" b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 </a:t>
            </a:r>
            <a:r>
              <a:rPr kumimoji="0" lang="en-GB" sz="2800" b="0" u="none" strike="noStrike" kern="1200" cap="none" spc="0" normalizeH="0" baseline="0" noProof="0" dirty="0" err="1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fy</a:t>
            </a:r>
            <a:r>
              <a:rPr kumimoji="0" lang="en-GB" sz="2800" b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 </a:t>
            </a:r>
            <a:r>
              <a:rPr kumimoji="0" lang="en-GB" sz="2800" b="0" u="none" strike="noStrike" kern="1200" cap="none" spc="0" normalizeH="0" baseline="0" noProof="0" dirty="0" err="1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atgoffa</a:t>
            </a:r>
            <a:r>
              <a:rPr kumimoji="0" lang="en-GB" sz="2800" b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 </a:t>
            </a:r>
          </a:p>
          <a:p>
            <a:pPr marL="0" marR="0" lvl="0" indent="0" algn="l" defTabSz="7620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The cross always reminds me</a:t>
            </a:r>
          </a:p>
          <a:p>
            <a:pPr marL="0" marR="0" lvl="0" indent="0" algn="l" defTabSz="7620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u="none" strike="noStrike" kern="1200" cap="none" spc="0" normalizeH="0" baseline="0" noProof="0" dirty="0">
                <a:ln>
                  <a:noFill/>
                </a:ln>
                <a:solidFill>
                  <a:srgbClr val="FF33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   </a:t>
            </a:r>
            <a:r>
              <a:rPr kumimoji="0" lang="en-GB" sz="2800" b="0" u="none" strike="noStrike" kern="1200" cap="none" spc="0" normalizeH="0" baseline="0" noProof="0" dirty="0" err="1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Mor</a:t>
            </a:r>
            <a:r>
              <a:rPr kumimoji="0" lang="en-GB" sz="2800" b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 </a:t>
            </a:r>
            <a:r>
              <a:rPr kumimoji="0" lang="en-GB" sz="2800" b="0" u="none" strike="noStrike" kern="1200" cap="none" spc="0" normalizeH="0" baseline="0" noProof="0" dirty="0" err="1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ddwfn</a:t>
            </a:r>
            <a:r>
              <a:rPr kumimoji="0" lang="en-GB" sz="2800" b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 </a:t>
            </a:r>
            <a:r>
              <a:rPr kumimoji="0" lang="en-GB" sz="2800" b="0" u="none" strike="noStrike" kern="1200" cap="none" spc="0" normalizeH="0" baseline="0" noProof="0" dirty="0" err="1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dy</a:t>
            </a:r>
            <a:r>
              <a:rPr kumimoji="0" lang="en-GB" sz="2800" b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 </a:t>
            </a:r>
            <a:r>
              <a:rPr kumimoji="0" lang="en-GB" sz="2800" b="0" u="none" strike="noStrike" kern="1200" cap="none" spc="0" normalizeH="0" baseline="0" noProof="0" dirty="0" err="1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gariad</a:t>
            </a:r>
            <a:r>
              <a:rPr kumimoji="0" lang="en-GB" sz="2800" b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 </a:t>
            </a:r>
            <a:r>
              <a:rPr kumimoji="0" lang="en-GB" sz="2800" b="0" u="none" strike="noStrike" kern="1200" cap="none" spc="0" normalizeH="0" baseline="0" noProof="0" dirty="0" err="1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ataf</a:t>
            </a:r>
            <a:endParaRPr kumimoji="0" lang="en-GB" sz="2800" b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  <a:p>
            <a:pPr marL="0" marR="0" lvl="0" indent="0" algn="l" defTabSz="7620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Just how much You love me</a:t>
            </a:r>
          </a:p>
          <a:p>
            <a:pPr marL="0" marR="0" lvl="0" indent="0" algn="l" defTabSz="7620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u="none" strike="noStrike" kern="1200" cap="none" spc="0" normalizeH="0" baseline="0" noProof="0" dirty="0">
                <a:ln>
                  <a:noFill/>
                </a:ln>
                <a:solidFill>
                  <a:srgbClr val="66CC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   </a:t>
            </a:r>
            <a:r>
              <a:rPr kumimoji="0" lang="en-GB" sz="2800" b="0" u="none" strike="noStrike" kern="1200" cap="none" spc="0" normalizeH="0" baseline="0" noProof="0" dirty="0" err="1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Dwyt</a:t>
            </a:r>
            <a:r>
              <a:rPr kumimoji="0" lang="en-GB" sz="2800" b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 </a:t>
            </a:r>
            <a:r>
              <a:rPr kumimoji="0" lang="en-GB" sz="2800" b="0" u="none" strike="noStrike" kern="1200" cap="none" spc="0" normalizeH="0" baseline="0" noProof="0" dirty="0" err="1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byth</a:t>
            </a:r>
            <a:r>
              <a:rPr kumimoji="0" lang="en-GB" sz="2800" b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 </a:t>
            </a:r>
            <a:r>
              <a:rPr kumimoji="0" lang="en-GB" sz="2800" b="0" u="none" strike="noStrike" kern="1200" cap="none" spc="0" normalizeH="0" baseline="0" noProof="0" dirty="0" err="1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yn</a:t>
            </a:r>
            <a:r>
              <a:rPr kumimoji="0" lang="en-GB" sz="2800" b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 </a:t>
            </a:r>
            <a:r>
              <a:rPr kumimoji="0" lang="en-GB" sz="2800" b="0" u="none" strike="noStrike" kern="1200" cap="none" spc="0" normalizeH="0" baseline="0" noProof="0" dirty="0" err="1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gollwng</a:t>
            </a:r>
            <a:r>
              <a:rPr kumimoji="0" lang="en-GB" sz="2800" b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 </a:t>
            </a:r>
            <a:r>
              <a:rPr kumimoji="0" lang="en-GB" sz="2800" b="0" u="none" strike="noStrike" kern="1200" cap="none" spc="0" normalizeH="0" baseline="0" noProof="0" dirty="0" err="1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llaw</a:t>
            </a:r>
            <a:endParaRPr kumimoji="0" lang="en-GB" sz="2800" b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  <a:p>
            <a:pPr marL="0" marR="0" lvl="0" indent="0" algn="l" defTabSz="7620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You’ll never let me go</a:t>
            </a:r>
          </a:p>
          <a:p>
            <a:pPr marL="0" marR="0" lvl="0" indent="0" algn="l" defTabSz="7620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u="none" strike="noStrike" kern="1200" cap="none" spc="0" normalizeH="0" baseline="0" noProof="0" dirty="0">
                <a:ln>
                  <a:noFill/>
                </a:ln>
                <a:solidFill>
                  <a:srgbClr val="66CC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   </a:t>
            </a:r>
            <a:r>
              <a:rPr kumimoji="0" lang="en-GB" sz="2800" b="0" u="none" strike="noStrike" kern="1200" cap="none" spc="0" normalizeH="0" baseline="0" noProof="0" dirty="0" err="1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Dwyt</a:t>
            </a:r>
            <a:r>
              <a:rPr kumimoji="0" lang="en-GB" sz="2800" b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 </a:t>
            </a:r>
            <a:r>
              <a:rPr kumimoji="0" lang="en-GB" sz="2800" b="0" u="none" strike="noStrike" kern="1200" cap="none" spc="0" normalizeH="0" baseline="0" noProof="0" dirty="0" err="1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byth</a:t>
            </a:r>
            <a:r>
              <a:rPr kumimoji="0" lang="en-GB" sz="2800" b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 </a:t>
            </a:r>
            <a:r>
              <a:rPr kumimoji="0" lang="en-GB" sz="2800" b="0" u="none" strike="noStrike" kern="1200" cap="none" spc="0" normalizeH="0" baseline="0" noProof="0" dirty="0" err="1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yn</a:t>
            </a:r>
            <a:r>
              <a:rPr kumimoji="0" lang="en-GB" sz="2800" b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 </a:t>
            </a:r>
            <a:r>
              <a:rPr kumimoji="0" lang="en-GB" sz="2800" b="0" u="none" strike="noStrike" kern="1200" cap="none" spc="0" normalizeH="0" baseline="0" noProof="0" dirty="0" err="1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gollwng</a:t>
            </a:r>
            <a:r>
              <a:rPr kumimoji="0" lang="en-GB" sz="2800" b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 </a:t>
            </a:r>
            <a:r>
              <a:rPr kumimoji="0" lang="en-GB" sz="2800" b="0" u="none" strike="noStrike" kern="1200" cap="none" spc="0" normalizeH="0" baseline="0" noProof="0" dirty="0" err="1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llaw</a:t>
            </a:r>
            <a:r>
              <a:rPr kumimoji="0" lang="en-GB" sz="2800" b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 </a:t>
            </a:r>
          </a:p>
          <a:p>
            <a:pPr marL="0" marR="0" lvl="0" indent="0" algn="l" defTabSz="7620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You’ll never let me go</a:t>
            </a:r>
          </a:p>
          <a:p>
            <a:pPr marL="0" marR="0" lvl="0" indent="0" algn="l" defTabSz="7620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2800" b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  <a:p>
            <a:pPr marL="0" marR="0" lvl="0" indent="0" algn="l" defTabSz="7620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2800" b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  <a:p>
            <a:pPr marL="0" marR="0" lvl="0" indent="0" algn="l" defTabSz="7620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2800" b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  <a:p>
            <a:pPr marL="0" marR="0" lvl="0" indent="0" algn="l" defTabSz="7620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2800" b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  <a:p>
            <a:pPr marL="0" marR="0" lvl="0" indent="0" algn="l" defTabSz="7620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2800" b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984067" name="Rectangle 3"/>
          <p:cNvSpPr>
            <a:spLocks noChangeArrowheads="1"/>
          </p:cNvSpPr>
          <p:nvPr/>
        </p:nvSpPr>
        <p:spPr bwMode="auto">
          <a:xfrm>
            <a:off x="7252103" y="6192994"/>
            <a:ext cx="1612621" cy="4623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pPr marL="0" marR="0" lvl="0" indent="0" algn="l" defTabSz="7620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0" i="0" u="none" strike="noStrike" kern="1200" cap="none" spc="0" normalizeH="0" baseline="0" noProof="0" dirty="0">
                <a:ln>
                  <a:noFill/>
                </a:ln>
                <a:solidFill>
                  <a:srgbClr val="66CC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©1997 Greg Leavers</a:t>
            </a:r>
          </a:p>
          <a:p>
            <a:pPr marL="0" marR="0" lvl="0" indent="0" algn="l" defTabSz="7620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0" i="0" u="none" strike="noStrike" kern="1200" cap="none" spc="0" normalizeH="0" baseline="0" noProof="0" dirty="0" err="1">
                <a:ln>
                  <a:noFill/>
                </a:ln>
                <a:solidFill>
                  <a:srgbClr val="66CC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Cyf</a:t>
            </a:r>
            <a:r>
              <a:rPr kumimoji="0" lang="en-GB" sz="1200" b="0" i="0" u="none" strike="noStrike" kern="1200" cap="none" spc="0" normalizeH="0" baseline="0" noProof="0" dirty="0">
                <a:ln>
                  <a:noFill/>
                </a:ln>
                <a:solidFill>
                  <a:srgbClr val="66CC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. Dafydd Timothy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winkle">
  <a:themeElements>
    <a:clrScheme name="Twinkle 1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Twinkle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Welsh Welsh SILSophiaL" pitchFamily="2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Welsh Welsh SILSophiaL" pitchFamily="2" charset="0"/>
            <a:cs typeface="Arial" charset="0"/>
          </a:defRPr>
        </a:defPPr>
      </a:lstStyle>
    </a:lnDef>
  </a:objectDefaults>
  <a:extraClrSchemeLst>
    <a:extraClrScheme>
      <a:clrScheme name="Twinkle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winkl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winkle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winkle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winkle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winkle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winkle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87</Words>
  <Application>Microsoft Office PowerPoint</Application>
  <PresentationFormat>On-screen Show (4:3)</PresentationFormat>
  <Paragraphs>21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Times New Roman</vt:lpstr>
      <vt:lpstr>Twinkle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Andy Hughes</dc:creator>
  <cp:lastModifiedBy>Andy Hughes</cp:lastModifiedBy>
  <cp:revision>1</cp:revision>
  <dcterms:created xsi:type="dcterms:W3CDTF">2025-11-25T15:52:12Z</dcterms:created>
  <dcterms:modified xsi:type="dcterms:W3CDTF">2025-11-25T15:53:08Z</dcterms:modified>
</cp:coreProperties>
</file>