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047-F6B7-4B78-B0DA-EAFA1A16DB4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AEA5-3F11-4892-B534-E20885E2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99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047-F6B7-4B78-B0DA-EAFA1A16DB4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AEA5-3F11-4892-B534-E20885E2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86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047-F6B7-4B78-B0DA-EAFA1A16DB4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AEA5-3F11-4892-B534-E20885E2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4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047-F6B7-4B78-B0DA-EAFA1A16DB4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AEA5-3F11-4892-B534-E20885E2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1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047-F6B7-4B78-B0DA-EAFA1A16DB4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AEA5-3F11-4892-B534-E20885E2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9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047-F6B7-4B78-B0DA-EAFA1A16DB4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AEA5-3F11-4892-B534-E20885E2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61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047-F6B7-4B78-B0DA-EAFA1A16DB4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AEA5-3F11-4892-B534-E20885E2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50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047-F6B7-4B78-B0DA-EAFA1A16DB4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AEA5-3F11-4892-B534-E20885E2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22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047-F6B7-4B78-B0DA-EAFA1A16DB4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AEA5-3F11-4892-B534-E20885E2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0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047-F6B7-4B78-B0DA-EAFA1A16DB4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AEA5-3F11-4892-B534-E20885E2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3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047-F6B7-4B78-B0DA-EAFA1A16DB4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AEA5-3F11-4892-B534-E20885E2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F047-F6B7-4B78-B0DA-EAFA1A16DB4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AEA5-3F11-4892-B534-E20885E2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6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423223CF-2E05-47E4-9B58-5C4D956C6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8B3BC0-5A48-45BE-9F0C-2AB38AA73B8D}"/>
              </a:ext>
            </a:extLst>
          </p:cNvPr>
          <p:cNvSpPr txBox="1"/>
          <p:nvPr/>
        </p:nvSpPr>
        <p:spPr>
          <a:xfrm>
            <a:off x="461818" y="526473"/>
            <a:ext cx="8377382" cy="309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Hosanna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goruchaf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Hosanna!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Mae’r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Achubwr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Hosanna!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Hosanna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goruchaf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Hosanna!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Brenin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Hosanna!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0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423223CF-2E05-47E4-9B58-5C4D956C6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8B3BC0-5A48-45BE-9F0C-2AB38AA73B8D}"/>
              </a:ext>
            </a:extLst>
          </p:cNvPr>
          <p:cNvSpPr txBox="1"/>
          <p:nvPr/>
        </p:nvSpPr>
        <p:spPr>
          <a:xfrm>
            <a:off x="461818" y="526473"/>
            <a:ext cx="8377382" cy="309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Bendigedig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yw’r Un sy’n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enw’r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Arglwydd </a:t>
            </a:r>
            <a:r>
              <a:rPr lang="en-GB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Dduw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Bendigedig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yw’r Un sy’n </a:t>
            </a:r>
            <a:r>
              <a:rPr lang="en-GB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enw’r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Arglwydd </a:t>
            </a:r>
            <a:r>
              <a:rPr lang="en-GB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Dduw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4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423223CF-2E05-47E4-9B58-5C4D956C6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8B3BC0-5A48-45BE-9F0C-2AB38AA73B8D}"/>
              </a:ext>
            </a:extLst>
          </p:cNvPr>
          <p:cNvSpPr txBox="1"/>
          <p:nvPr/>
        </p:nvSpPr>
        <p:spPr>
          <a:xfrm>
            <a:off x="461818" y="526473"/>
            <a:ext cx="8377382" cy="309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Hosanna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goruchaf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Hosanna!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Mae’r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Achubwr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Hosanna!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Hosanna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goruchaf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Hosanna!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Brenin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Hosanna!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4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423223CF-2E05-47E4-9B58-5C4D956C6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8B3BC0-5A48-45BE-9F0C-2AB38AA73B8D}"/>
              </a:ext>
            </a:extLst>
          </p:cNvPr>
          <p:cNvSpPr txBox="1"/>
          <p:nvPr/>
        </p:nvSpPr>
        <p:spPr>
          <a:xfrm>
            <a:off x="461818" y="526473"/>
            <a:ext cx="8377382" cy="309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Iesu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(Iesu)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Brenin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Brenin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Croesawn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croesawn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plith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plith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6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423223CF-2E05-47E4-9B58-5C4D956C6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6AC77-F1C4-4249-AE59-403CBE62B0BB}"/>
              </a:ext>
            </a:extLst>
          </p:cNvPr>
          <p:cNvSpPr/>
          <p:nvPr/>
        </p:nvSpPr>
        <p:spPr>
          <a:xfrm>
            <a:off x="461818" y="6502400"/>
            <a:ext cx="2152073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B3BC0-5A48-45BE-9F0C-2AB38AA73B8D}"/>
              </a:ext>
            </a:extLst>
          </p:cNvPr>
          <p:cNvSpPr txBox="1"/>
          <p:nvPr/>
        </p:nvSpPr>
        <p:spPr>
          <a:xfrm>
            <a:off x="461818" y="526473"/>
            <a:ext cx="8377382" cy="6850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Hosanna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goruchaf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Hosanna!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Mae’r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Achubwr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Hosanna!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Hosanna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goruchaf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Hosanna!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Brenin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Hosanna!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Hawlfraint</a:t>
            </a:r>
            <a:r>
              <a:rPr lang="en-GB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 Andy Hughes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59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141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Hughes</dc:creator>
  <cp:lastModifiedBy>Andy Hughes</cp:lastModifiedBy>
  <cp:revision>1</cp:revision>
  <dcterms:created xsi:type="dcterms:W3CDTF">2021-03-10T16:59:24Z</dcterms:created>
  <dcterms:modified xsi:type="dcterms:W3CDTF">2021-03-10T17:06:40Z</dcterms:modified>
</cp:coreProperties>
</file>