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0" r:id="rId2"/>
    <p:sldId id="360" r:id="rId3"/>
    <p:sldId id="3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CFC16-57C0-3EB6-C0C0-AE5D82AEF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0D1FC1-0EB3-685D-B58E-4E1C333CD1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65F5CE-5B47-C21C-030C-6CD0FF912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E848-16FA-4DD1-BFF4-ADA0B4DAD23D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F32D7-E37B-A094-1066-04B886D62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2E407-5F14-6FFB-E02E-0D1286E6B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4BF3-5514-4AD2-9266-00B1FCEA7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546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6990D-51FB-17DC-EAD5-5E0E37908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15DD79-750B-1408-BF12-71E80BE37B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5DFC4C-7BF3-C2AD-FFF3-B7462564E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E848-16FA-4DD1-BFF4-ADA0B4DAD23D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0C636-A4FB-F1D1-8030-5A0664386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AF055-B4E5-C912-1CEF-349A1A37D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4BF3-5514-4AD2-9266-00B1FCEA7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472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E9CAF0-FA8A-31CE-9AC0-A0349796BF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C6506D-3661-DE4A-59F4-8C5DAA6F1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BFCD9-3567-08F3-4C28-E452BFCE9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E848-16FA-4DD1-BFF4-ADA0B4DAD23D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E0DB3-E3BF-991A-5698-37B758853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D9E41-6387-C8ED-9A76-64CD77EA9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4BF3-5514-4AD2-9266-00B1FCEA7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20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87EA7-A428-C750-7CAC-A52CEDF04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7E0DE-1CAD-90B7-9CFD-1B8E897C3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2594E-3695-5356-AB9C-39E1FE2FB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E848-16FA-4DD1-BFF4-ADA0B4DAD23D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7F7B7-B62F-678C-54D0-50AE8BFDC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4544C-96CB-91AE-B643-3C3EA8EE8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4BF3-5514-4AD2-9266-00B1FCEA7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364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273BF-5B33-62B3-F7C7-761E3DD73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FCF0-1507-B0C5-E201-FD7D61F95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48910-1290-5A0F-C524-7EC5F8F03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E848-16FA-4DD1-BFF4-ADA0B4DAD23D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91956-9979-F8B8-39D2-B158E375A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07E3E-1E1F-DDD2-226B-E9B855E73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4BF3-5514-4AD2-9266-00B1FCEA7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647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5B754-646E-86BB-287A-8D5AFED5F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5262B-D5F4-EA60-8005-958CB1C4B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81A4D9-864D-F5A2-DF2B-84F93C0A0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37DC8-8E8D-3A49-EDDB-46E678DC6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E848-16FA-4DD1-BFF4-ADA0B4DAD23D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500C6-A8AD-18D4-EC1D-105D732F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654C56-AD8F-81DE-C223-6ED1FE0BB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4BF3-5514-4AD2-9266-00B1FCEA7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93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37E2D-46DA-2040-A5A3-0E0AA3F8E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D788AD-4F89-F1B9-08D3-A0340A00B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074D1-2FD8-1406-1AD1-78DD1D4D8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5E641F-5DEF-17BE-C0B4-D8E593C9BF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210108-AE43-7202-EECB-86A8F29CDE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9702B5-86FE-4B5B-4D66-1E5D5864C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E848-16FA-4DD1-BFF4-ADA0B4DAD23D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BFDEAB-0F97-EDAF-4E7B-5A4196CC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DA4971-256E-C98C-36D6-D143D6C5C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4BF3-5514-4AD2-9266-00B1FCEA7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10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51B6C-FD20-8A6C-E151-4D9C51F1B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1BEB47-DEBC-2F22-1CD4-1F7C3A808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E848-16FA-4DD1-BFF4-ADA0B4DAD23D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7D328C-CC93-1CD3-85C8-471ECF194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3D45D-C43F-B818-DDA3-D3CC5AF56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4BF3-5514-4AD2-9266-00B1FCEA7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450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CD967C-A2D8-7509-57CD-37BC2B26F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E848-16FA-4DD1-BFF4-ADA0B4DAD23D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78E341-2940-7A14-4295-3B6E81AB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745D56-8191-6CB8-538D-FC81788F3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4BF3-5514-4AD2-9266-00B1FCEA7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40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25510-160F-16A5-2D6C-EE2A9823F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7C123-049F-823B-B509-58417F48C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27333-E791-FA3F-3997-BFBEE230F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FB8736-B701-8FB8-C030-2CB4757AF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E848-16FA-4DD1-BFF4-ADA0B4DAD23D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C2BAF-984F-ABFE-063B-34E70507A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CA44AE-64A9-8184-83AB-47B028A08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4BF3-5514-4AD2-9266-00B1FCEA7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03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A27C3-51E5-8136-200F-8AC90AD35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01C7A2-87E6-BDB8-2D72-E9F824625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795D56-4EB5-5A7F-1678-ED07CCD14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59DC9-0461-E6CD-37DD-0A206DD09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CE848-16FA-4DD1-BFF4-ADA0B4DAD23D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B3E6F-7267-7AFF-05CB-1FFBE9C65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2ECC1-BCE5-ADDA-F75C-11C2DD9AD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14BF3-5514-4AD2-9266-00B1FCEA7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30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A8B3AB-CBE7-D9C6-9693-B4D67F83A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BC375-A076-5E3E-62C5-810AABAAC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05B14-1CB4-1B0A-6B49-067F7E0FF7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2CE848-16FA-4DD1-BFF4-ADA0B4DAD23D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791D0-B521-4E28-2A0B-9A88D3A5E7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82C5E-7277-9A0E-5D42-8C4631C0C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B14BF3-5514-4AD2-9266-00B1FCEA7F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319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Graphics\Dawn Wilks\angels sing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9415" y="0"/>
            <a:ext cx="3763963" cy="292576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760605" y="671691"/>
            <a:ext cx="81824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Holy, holy, glory, glory, </a:t>
            </a:r>
          </a:p>
          <a:p>
            <a:r>
              <a:rPr lang="en-GB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 the angels spread the story. </a:t>
            </a:r>
          </a:p>
          <a:p>
            <a:r>
              <a:rPr lang="en-GB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Holy, holy, glory, glory, </a:t>
            </a:r>
          </a:p>
          <a:p>
            <a:r>
              <a:rPr lang="en-GB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 the angels spread the story. </a:t>
            </a:r>
          </a:p>
          <a:p>
            <a:endParaRPr lang="en-GB" sz="3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When the Saviour came, </a:t>
            </a:r>
          </a:p>
          <a:p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 His name, we now  proclaim </a:t>
            </a:r>
          </a:p>
          <a:p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love came down at Jesus' birth </a:t>
            </a:r>
          </a:p>
          <a:p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God's special gift from heaven to earth</a:t>
            </a:r>
          </a:p>
          <a:p>
            <a:endParaRPr lang="en-GB" sz="3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Graphics\Dawn Wilks\angels sing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4458" y="0"/>
            <a:ext cx="3763963" cy="292576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768983" y="543578"/>
            <a:ext cx="881714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Holy, holy, glory, glory, </a:t>
            </a:r>
          </a:p>
          <a:p>
            <a:r>
              <a:rPr lang="en-GB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 the angels spread the story. </a:t>
            </a:r>
          </a:p>
          <a:p>
            <a:r>
              <a:rPr lang="en-GB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Holy, holy, glory, glory, </a:t>
            </a:r>
          </a:p>
          <a:p>
            <a:r>
              <a:rPr lang="en-GB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 the angels spread the story. </a:t>
            </a:r>
          </a:p>
          <a:p>
            <a:endParaRPr lang="en-GB" sz="3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Born the King of kings, </a:t>
            </a:r>
          </a:p>
          <a:p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Emmanuel, God's peace He brings,</a:t>
            </a:r>
          </a:p>
          <a:p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Shepherds and kings brought offerings,</a:t>
            </a:r>
          </a:p>
          <a:p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just like them, let's worship Him.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Graphics\Dawn Wilks\angels sing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8474" y="0"/>
            <a:ext cx="3763963" cy="292576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860884" y="1608525"/>
            <a:ext cx="777686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</a:rPr>
              <a:t>Holy, holy, glory, glory, </a:t>
            </a:r>
          </a:p>
          <a:p>
            <a:r>
              <a:rPr lang="en-GB" sz="3600" dirty="0">
                <a:solidFill>
                  <a:srgbClr val="FF0000"/>
                </a:solidFill>
              </a:rPr>
              <a:t>like the angels spread the story. </a:t>
            </a:r>
          </a:p>
          <a:p>
            <a:r>
              <a:rPr lang="en-GB" sz="3600" dirty="0">
                <a:solidFill>
                  <a:srgbClr val="FF0000"/>
                </a:solidFill>
              </a:rPr>
              <a:t>Holy, holy, glory, glory, </a:t>
            </a:r>
          </a:p>
          <a:p>
            <a:r>
              <a:rPr lang="en-GB" sz="3600" dirty="0">
                <a:solidFill>
                  <a:srgbClr val="FF0000"/>
                </a:solidFill>
              </a:rPr>
              <a:t>like the angels spread the story. </a:t>
            </a:r>
          </a:p>
          <a:p>
            <a:endParaRPr lang="en-GB" sz="2800" dirty="0">
              <a:solidFill>
                <a:srgbClr val="7030A0"/>
              </a:solidFill>
            </a:endParaRPr>
          </a:p>
          <a:p>
            <a:endParaRPr lang="en-GB" sz="2800" dirty="0">
              <a:solidFill>
                <a:srgbClr val="7030A0"/>
              </a:solidFill>
            </a:endParaRPr>
          </a:p>
          <a:p>
            <a:endParaRPr lang="en-GB" sz="2800" dirty="0">
              <a:solidFill>
                <a:srgbClr val="7030A0"/>
              </a:solidFill>
            </a:endParaRPr>
          </a:p>
          <a:p>
            <a:endParaRPr lang="en-GB" sz="2800" dirty="0">
              <a:solidFill>
                <a:srgbClr val="7030A0"/>
              </a:solidFill>
            </a:endParaRPr>
          </a:p>
          <a:p>
            <a:endParaRPr lang="en-GB" sz="2800" dirty="0">
              <a:solidFill>
                <a:srgbClr val="7030A0"/>
              </a:solidFill>
            </a:endParaRPr>
          </a:p>
          <a:p>
            <a:r>
              <a:rPr lang="en-GB" sz="1200" dirty="0">
                <a:solidFill>
                  <a:srgbClr val="7030A0"/>
                </a:solidFill>
              </a:rPr>
              <a:t>Copyright © 2002 Greg Leavers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154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2025-11-07T16:50:39Z</dcterms:created>
  <dcterms:modified xsi:type="dcterms:W3CDTF">2025-11-07T16:52:25Z</dcterms:modified>
</cp:coreProperties>
</file>