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1909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1670" y="28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04DB89-8383-41DB-B634-73E4E6380D6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7553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DAD86C-9754-471C-93CC-E22D2809463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8370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E7D1F6-3754-4A3E-8706-9C151691A3C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67433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52F758-76F3-41DC-AADB-675AC52DA56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49582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19812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85800" y="41148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3DE85E-C94F-4602-A6F4-6770351EC8B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1392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CA46A1-0AD8-4A2B-885C-90B983D9588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6956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BEE5AF-E6E0-4E25-8AAF-62278C7C501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9264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051702-0CCA-4E07-B36C-66AE785D424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21148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D282C2-1EA7-4A95-A288-D106201D032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6171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7AC7B0-5693-46F0-B476-76A26AF0918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410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841229-7396-44EC-BA5B-8A2F9799C18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1053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7E2FDB-3F65-4680-8722-0E5333D09E9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3962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991AA3-D295-49FD-9308-960548324CC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430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397A0B82-A6F3-4332-9F86-13F5263A43C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1954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</p:sldLayoutIdLst>
  <p:txStyles>
    <p:titleStyle>
      <a:lvl1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762000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defTabSz="762000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OHP\Proj backgrounds\joyful people 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31458" name="Text Box 4"/>
          <p:cNvSpPr txBox="1">
            <a:spLocks noChangeArrowheads="1"/>
          </p:cNvSpPr>
          <p:nvPr/>
        </p:nvSpPr>
        <p:spPr bwMode="auto">
          <a:xfrm>
            <a:off x="395536" y="692696"/>
            <a:ext cx="8280920" cy="603300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Hei</a:t>
            </a: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! </a:t>
            </a:r>
            <a:r>
              <a:rPr kumimoji="0" lang="en-GB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Distewch</a:t>
            </a: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! </a:t>
            </a:r>
            <a:r>
              <a:rPr kumimoji="0" lang="en-GB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Shalôm</a:t>
            </a: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, </a:t>
            </a:r>
            <a:r>
              <a:rPr kumimoji="0" lang="en-GB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Sshh</a:t>
            </a: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!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Hei</a:t>
            </a: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! </a:t>
            </a:r>
            <a:r>
              <a:rPr kumimoji="0" lang="en-GB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Distewch</a:t>
            </a: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! </a:t>
            </a:r>
            <a:r>
              <a:rPr kumimoji="0" lang="en-GB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Shalôm</a:t>
            </a: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, </a:t>
            </a:r>
            <a:r>
              <a:rPr kumimoji="0" lang="en-GB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Sshh</a:t>
            </a: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!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Hei</a:t>
            </a: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! </a:t>
            </a:r>
            <a:r>
              <a:rPr kumimoji="0" lang="en-GB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Distewch</a:t>
            </a: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! </a:t>
            </a:r>
            <a:r>
              <a:rPr kumimoji="0" lang="en-GB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Shalôm</a:t>
            </a: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! </a:t>
            </a:r>
            <a:r>
              <a:rPr kumimoji="0" lang="en-GB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Sshh</a:t>
            </a: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!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Hedd</a:t>
            </a: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!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Welsh Welsh SILSophiaL" pitchFamily="2" charset="0"/>
              <a:ea typeface="+mn-ea"/>
              <a:cs typeface="+mn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Dwfn</a:t>
            </a: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, </a:t>
            </a:r>
            <a:r>
              <a:rPr kumimoji="0" lang="en-GB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dwfn</a:t>
            </a: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, </a:t>
            </a:r>
            <a:r>
              <a:rPr kumimoji="0" lang="en-GB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dwfn</a:t>
            </a: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, </a:t>
            </a:r>
            <a:r>
              <a:rPr kumimoji="0" lang="en-GB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dwfn</a:t>
            </a: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, </a:t>
            </a:r>
            <a:r>
              <a:rPr kumimoji="0" lang="en-GB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yn</a:t>
            </a: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 </a:t>
            </a:r>
            <a:r>
              <a:rPr kumimoji="0" lang="en-GB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fy</a:t>
            </a: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 </a:t>
            </a:r>
            <a:r>
              <a:rPr kumimoji="0" lang="en-GB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nghalon</a:t>
            </a: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pan </a:t>
            </a:r>
            <a:r>
              <a:rPr kumimoji="0" lang="en-GB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mae</a:t>
            </a: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 </a:t>
            </a:r>
            <a:r>
              <a:rPr kumimoji="0" lang="en-GB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popeth</a:t>
            </a: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 </a:t>
            </a:r>
            <a:r>
              <a:rPr kumimoji="0" lang="en-GB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yn</a:t>
            </a: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 c[l </a:t>
            </a:r>
            <a:r>
              <a:rPr kumimoji="0" lang="en-GB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neu'n</a:t>
            </a: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 </a:t>
            </a:r>
            <a:r>
              <a:rPr kumimoji="0" lang="en-GB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mynd</a:t>
            </a: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 </a:t>
            </a:r>
            <a:r>
              <a:rPr kumimoji="0" lang="en-GB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yn</a:t>
            </a: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 </a:t>
            </a:r>
            <a:r>
              <a:rPr kumimoji="0" lang="en-GB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ddwl</a:t>
            </a: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,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dyna</a:t>
            </a: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 </a:t>
            </a:r>
            <a:r>
              <a:rPr kumimoji="0" lang="en-GB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pryd</a:t>
            </a: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 </a:t>
            </a:r>
            <a:r>
              <a:rPr kumimoji="0" lang="en-GB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rwyf</a:t>
            </a: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 </a:t>
            </a:r>
            <a:r>
              <a:rPr kumimoji="0" lang="en-GB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angen</a:t>
            </a: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 </a:t>
            </a:r>
            <a:r>
              <a:rPr kumimoji="0" lang="en-GB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profi</a:t>
            </a: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 </a:t>
            </a:r>
            <a:r>
              <a:rPr kumimoji="0" lang="en-GB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heddwch</a:t>
            </a: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 </a:t>
            </a:r>
            <a:r>
              <a:rPr kumimoji="0" lang="en-GB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Duw</a:t>
            </a: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Welsh Welsh SILSophiaL" pitchFamily="2" charset="0"/>
              <a:ea typeface="+mn-ea"/>
              <a:cs typeface="+mn-cs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Fy</a:t>
            </a: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 </a:t>
            </a:r>
            <a:r>
              <a:rPr kumimoji="0" lang="en-GB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hedd</a:t>
            </a: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, </a:t>
            </a:r>
            <a:r>
              <a:rPr kumimoji="0" lang="en-GB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rhof</a:t>
            </a: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 </a:t>
            </a:r>
            <a:r>
              <a:rPr kumimoji="0" lang="en-GB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i</a:t>
            </a: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 </a:t>
            </a:r>
            <a:r>
              <a:rPr kumimoji="0" lang="en-GB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ti</a:t>
            </a: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 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Rhodd</a:t>
            </a: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 </a:t>
            </a:r>
            <a:r>
              <a:rPr kumimoji="0" lang="en-GB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Iesu</a:t>
            </a: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 Grist </a:t>
            </a:r>
            <a:r>
              <a:rPr kumimoji="0" lang="en-GB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Shalôm</a:t>
            </a: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Welsh Welsh SILSophiaL" pitchFamily="2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Welsh Welsh SILSophiaL" pitchFamily="2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© 2007 Greg Leavers  </a:t>
            </a:r>
            <a:r>
              <a:rPr kumimoji="0" lang="en-GB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Cyf</a:t>
            </a: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Welsh Welsh SILSophiaL" pitchFamily="2" charset="0"/>
                <a:ea typeface="+mn-ea"/>
                <a:cs typeface="+mn-cs"/>
              </a:rPr>
              <a:t>. Catrin Roberts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winkle">
  <a:themeElements>
    <a:clrScheme name="Twinkle 1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winkl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Welsh Welsh SILSophiaL" pitchFamily="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Welsh Welsh SILSophiaL" pitchFamily="2" charset="0"/>
          </a:defRPr>
        </a:defPPr>
      </a:lstStyle>
    </a:lnDef>
  </a:objectDefaults>
  <a:extraClrSchemeLst>
    <a:extraClrScheme>
      <a:clrScheme name="Twinkl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winkl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winkl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75</Words>
  <Application>Microsoft Office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Times New Roman</vt:lpstr>
      <vt:lpstr>Welsh Welsh SILSophiaL</vt:lpstr>
      <vt:lpstr>Twinkle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Andy Hughes</dc:creator>
  <cp:lastModifiedBy>Andy Hughes</cp:lastModifiedBy>
  <cp:revision>1</cp:revision>
  <dcterms:created xsi:type="dcterms:W3CDTF">2025-11-27T15:59:30Z</dcterms:created>
  <dcterms:modified xsi:type="dcterms:W3CDTF">2025-11-27T16:00:48Z</dcterms:modified>
</cp:coreProperties>
</file>