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5C105-EDB7-65DF-3D81-EB9390646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8D65EA-3C68-E04A-4FD4-9AA403673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31B30-0B17-B25E-11C2-4CBA5CF1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44E2C-DA82-893F-2AB5-196F4ED3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AA90A-C8DD-DE96-9C1D-2DD8F04F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42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AF767-6D1D-6471-4D77-A37A89039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7A5B2-3645-CF5F-78B5-0F19027FF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3B687-848F-3858-C21D-D6E2D76B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AFCF9-CE10-16F6-5525-303A0EC4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EAFFA-4890-C8BD-0EFD-6D9E307F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30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DD255E-5317-2998-97DB-4799901BD5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2ED9E-FEB2-E739-FD5D-D6F92ABA6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DCDB1-43C2-85D6-D79C-8C9DC3178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071B8-2103-18ED-87D4-1D229820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A76AF-3989-6F3E-17A7-B5F48F33F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31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95ED-2553-E835-1B4B-90DF255A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D9A7-8FC2-781C-A475-005AF725D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AB230-7BB7-62BA-787E-2332A964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D22AE-1346-86E3-2675-70E2FFC29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33724-DC2E-2841-81F8-363104D0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83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0B626-A285-3DE5-5451-0B66B2631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CDD92-BC00-9F27-9747-838A0383D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65F58-CE72-6E56-4BC9-1FA420D7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44E0D-A37D-A27C-A904-11A04C3F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DE9E6-7DFE-10BE-CBD3-ABA526E12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13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43110-7473-73C9-0CB1-4054FCED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C93D-A3B4-25B6-3DE1-986BBF9766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241D9-DE2F-47FE-15C1-4D9EB70F1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952A6-43D6-04CF-6D27-EE69CBBE9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8D18E-AC4A-9FE8-147E-B2E8121B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91BE5-EDE6-BF76-CD23-12ED2C18E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4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1E326-61DB-C8A9-5EDF-C9ECCA703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C489-EB90-2735-2CFC-F6591226E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AE9397-56D2-71AA-5CF1-744C6DAFA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EF9D98-66BA-8150-ED87-DC8EC5BF2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5CE67-B789-1D24-230E-DD0D7D16A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637053-AC49-9D3D-DA0E-B4441076D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42970-B7AF-4937-1550-9011B524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02AED-EF8F-F859-4F37-C54862BC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62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3E58-26CF-44E7-B610-1EC62792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9C1D1-5B8F-BB66-A658-8F1B8B01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D0A68-0FEE-F561-247A-ECB950569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46B9E-D6B9-DAF4-AAB6-75FB283B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24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823EF4-97A8-03FF-DCA3-49CC4B2D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06BB8F-2CEC-1731-5DB8-628481C6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59D90-23BC-6CA4-EAD0-80292B15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5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42784-47FC-083F-0750-3B60BEF3B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E22AD-4E6D-4EF0-563C-87637C76A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10CD10-B301-D934-F51E-771002607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55D90-C86A-C4BE-B736-BCBCE6EA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9750C-21C8-C198-991F-5C630C79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F15BA-84F6-C2E0-43E3-89E7B2C1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95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B0C2-7E06-FD5D-213E-38602DACB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C3750-ED7B-548D-F57B-81B1D35A2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734F3-71F8-A4E0-F593-5EB797AD5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BCB99-936A-68A9-08BB-7AA6C437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C132-DBC8-4AA0-CD04-A7CDBCEDF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DACB5-ECD7-60D4-FD26-B1EE2A87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2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BCAEC9-F5EC-5BAA-F9B8-3BD1BA3CF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5C577-91F2-9456-40B3-DFD66F21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4E978-1D0E-53F8-3069-2AD7D341E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B00B79-BAA6-40BB-8CE1-6A83119BE214}" type="datetimeFigureOut">
              <a:rPr lang="en-GB" smtClean="0"/>
              <a:t>31/12/2024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640C8-B634-A131-D3CD-701C4801B0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0DA73-81A2-51BD-580A-C80565021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C49F68-050D-4050-A9C3-B038D00BB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99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3F519F-61C8-8851-33F0-843E13D5A630}"/>
              </a:ext>
            </a:extLst>
          </p:cNvPr>
          <p:cNvSpPr txBox="1"/>
          <p:nvPr/>
        </p:nvSpPr>
        <p:spPr>
          <a:xfrm>
            <a:off x="667512" y="685800"/>
            <a:ext cx="99943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Ti'n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sefyll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yn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plith</a:t>
            </a:r>
            <a:endParaRPr lang="en-GB" sz="3600" kern="100" dirty="0">
              <a:solidFill>
                <a:schemeClr val="bg1"/>
              </a:solidFill>
              <a:effectLst/>
              <a:latin typeface="Trebuchet MS" panose="020B06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Emaniwel;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dyrchafedig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Un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Does neb a all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gymharu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â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</a:t>
            </a:r>
            <a:endParaRPr lang="en-GB" sz="3600" kern="100" dirty="0">
              <a:solidFill>
                <a:schemeClr val="bg1"/>
              </a:solidFill>
              <a:effectLst/>
              <a:latin typeface="Trebuchet MS" panose="020B06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Emaniwel, Emaniwel, Emaniwel.</a:t>
            </a:r>
          </a:p>
          <a:p>
            <a:endParaRPr lang="en-GB" sz="3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0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E4DF2-B03A-8160-9CCE-C61550573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C1A026-3485-5878-1FBA-7C27B3CAE77A}"/>
              </a:ext>
            </a:extLst>
          </p:cNvPr>
          <p:cNvSpPr txBox="1"/>
          <p:nvPr/>
        </p:nvSpPr>
        <p:spPr>
          <a:xfrm>
            <a:off x="676656" y="671691"/>
            <a:ext cx="99943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Iesu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Duw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gyda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Roedden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ni'n aros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amdanat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Iesu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Duw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gyda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Roedden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ni'n aros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amdanat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nawr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endParaRPr lang="en-GB" sz="3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56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F7E4B-D494-184A-DE64-4DBB2ACBF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29DA5A-2307-5218-95A7-C4B186AACDF9}"/>
              </a:ext>
            </a:extLst>
          </p:cNvPr>
          <p:cNvSpPr txBox="1"/>
          <p:nvPr/>
        </p:nvSpPr>
        <p:spPr>
          <a:xfrm>
            <a:off x="667512" y="685800"/>
            <a:ext cx="99943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 efo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hyd</a:t>
            </a:r>
            <a:endParaRPr lang="en-GB" sz="3600" kern="100" dirty="0">
              <a:solidFill>
                <a:schemeClr val="bg1"/>
              </a:solidFill>
              <a:effectLst/>
              <a:latin typeface="Trebuchet MS" panose="020B06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Yn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gwendid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Ti’n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gryf</a:t>
            </a:r>
            <a:endParaRPr lang="en-GB" sz="3600" kern="100" dirty="0">
              <a:solidFill>
                <a:schemeClr val="bg1"/>
              </a:solidFill>
              <a:effectLst/>
              <a:latin typeface="Trebuchet MS" panose="020B06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Pan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pethau’n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anodd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dyma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Emaniwel, Emaniwel, Emaniwel.</a:t>
            </a:r>
          </a:p>
          <a:p>
            <a:endParaRPr lang="en-GB" sz="3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83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AB161-24F8-5E59-BFE0-91B211441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B7CEBC-E6BE-89C0-D5B9-4682CBADB108}"/>
              </a:ext>
            </a:extLst>
          </p:cNvPr>
          <p:cNvSpPr txBox="1"/>
          <p:nvPr/>
        </p:nvSpPr>
        <p:spPr>
          <a:xfrm>
            <a:off x="676656" y="671691"/>
            <a:ext cx="99943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Iesu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Duw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gyda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Roedden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ni'n aros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amdanat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Iesu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Duw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gyda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Roedden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ni'n aros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amdanat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nawr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Ti,</a:t>
            </a:r>
          </a:p>
          <a:p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Mae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croeso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3600" kern="100" dirty="0" err="1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GB" sz="3600" kern="100" dirty="0">
                <a:solidFill>
                  <a:schemeClr val="bg1"/>
                </a:solidFill>
                <a:effectLst/>
                <a:latin typeface="Trebuchet MS" panose="020B0603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Ti.</a:t>
            </a:r>
          </a:p>
          <a:p>
            <a:endParaRPr lang="en-GB" sz="3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D17D74-CCCA-BDFE-A16C-5CC638C63FE1}"/>
              </a:ext>
            </a:extLst>
          </p:cNvPr>
          <p:cNvSpPr txBox="1"/>
          <p:nvPr/>
        </p:nvSpPr>
        <p:spPr>
          <a:xfrm>
            <a:off x="8494776" y="6488668"/>
            <a:ext cx="23402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Trebuchet MS" panose="020B0603020202020204" pitchFamily="34" charset="0"/>
              </a:rPr>
              <a:t>© </a:t>
            </a:r>
            <a:r>
              <a:rPr lang="en-GB" sz="1200" dirty="0" err="1">
                <a:solidFill>
                  <a:srgbClr val="FF0000"/>
                </a:solidFill>
                <a:latin typeface="Trebuchet MS" panose="020B0603020202020204" pitchFamily="34" charset="0"/>
              </a:rPr>
              <a:t>Hawlfraint</a:t>
            </a:r>
            <a:r>
              <a:rPr lang="en-GB" sz="1200" dirty="0">
                <a:solidFill>
                  <a:srgbClr val="FF0000"/>
                </a:solidFill>
                <a:latin typeface="Trebuchet MS" panose="020B0603020202020204" pitchFamily="34" charset="0"/>
              </a:rPr>
              <a:t> 2024 Andy Hughes</a:t>
            </a:r>
          </a:p>
        </p:txBody>
      </p:sp>
    </p:spTree>
    <p:extLst>
      <p:ext uri="{BB962C8B-B14F-4D97-AF65-F5344CB8AC3E}">
        <p14:creationId xmlns:p14="http://schemas.microsoft.com/office/powerpoint/2010/main" val="357406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168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2024-12-31T16:45:06Z</dcterms:created>
  <dcterms:modified xsi:type="dcterms:W3CDTF">2024-12-31T16:49:31Z</dcterms:modified>
</cp:coreProperties>
</file>