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473" r:id="rId2"/>
    <p:sldId id="2474" r:id="rId3"/>
    <p:sldId id="2477" r:id="rId4"/>
    <p:sldId id="2475" r:id="rId5"/>
    <p:sldId id="247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496" autoAdjust="0"/>
    <p:restoredTop sz="94660"/>
  </p:normalViewPr>
  <p:slideViewPr>
    <p:cSldViewPr snapToGrid="0">
      <p:cViewPr varScale="1">
        <p:scale>
          <a:sx n="69" d="100"/>
          <a:sy n="69" d="100"/>
        </p:scale>
        <p:origin x="7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3C3CE-CDBC-4127-B3DF-14C5CED66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6CDFA-978A-4A71-903A-BDCE13CB8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BFBAA-2023-4D46-9341-38F2DEE99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6481E-0B21-4362-A295-F196B4C4B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EC61A-3235-481E-9E3C-718A1682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0C319-206B-4E11-AE60-97A6381EA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7A1E2-BEF0-4614-85D2-829AFC70C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D55EE-0ABC-4D1D-AA1B-70A86BDC0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67E41-99DE-486B-91DF-6B452D9C2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42200-4BD1-4F3D-A8CD-9AE74E044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95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281531-8905-4048-A5E8-FA5F3EBF2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1576C-90B7-423C-8189-073B7DD28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AA4A3-EFBF-4671-8FD6-24BD83B40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B7FEB-E37F-4F55-B8F3-7D6864EB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58811-CE4A-4E6F-A31C-83319FAE5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568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BBD49-1974-4B65-962B-6A6B2E03C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31AFE-F151-496B-A0EB-7584F18BA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CC21E-85CE-4082-A11E-F5BA667FB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D6AE1-4546-4693-B014-E48D3424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A2D2-8403-42C2-A8A2-837EDCD6D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78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48175-B8E5-429E-982D-731A3CDED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CC6C3-B6F2-4D24-A2B1-E97E99E6A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49867-70AD-4FDE-BD73-1607633C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C97CF-245A-46E7-9F92-BDF034CC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03FAA-7EA1-499B-A701-6A88DB431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45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3E78C-427E-410F-ADCA-AD3A9C629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85B7A-5DE6-46E2-A299-C1316AE97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2A2024-E9CF-41FA-8A22-B5CC2C201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20F2C-7CD0-4E05-B627-0272BAEFA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3964B-BE0A-4110-9900-572B79475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066D6-7876-494E-A714-CA4967ED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88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B2CAC-F45E-4AF9-9959-F49449695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27EDA-7153-4753-A647-F09BE6DAC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6AFB7-2202-4F3D-8BE9-0D434B536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A3AD29-1B7B-4D7F-931D-7F157DF704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109F40-62ED-4750-8354-CE545F2B6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E3787-F4C1-4778-AB99-383CFE103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A77A36-0E39-44C0-8DB8-C8E7E7E6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815FA1-135C-47B1-85E2-DB8DBC02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68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636B3-1823-4E36-9391-914C45014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2800C2-8085-4C61-B86D-4210B22BA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E771E5-553E-4FF4-8F56-A1DF78AE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C8B8C-7570-49FA-B6B6-A52F1F81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4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B9CF8-2D3C-468F-A320-2CAFCECD4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48048-D8E9-4194-A728-4E6115241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D5519-B43F-455C-BEEC-7F3D80241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50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79C8C-08C8-430E-83EB-E7745A28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5D6F8-B850-4DA7-B53A-0D98F736F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56C43-E997-4D7C-9CEC-FF2E2C97E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A9890-24ED-4B1C-9FEB-F2551D415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D791CF-F3DC-4C68-8875-3DF3E50B4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048C92-2C87-4CB1-B05D-59B8BCBD2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5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5802C-B55A-44F4-AEC8-533BF886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97FCB4-8F0B-4605-99E2-2E025B80D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08C96-9779-41D5-979A-487283C06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F59AE-E85C-4333-9476-D8D34740F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5E53E-075A-46C6-AF1E-6DDDB486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F04FF-25BD-41DC-92D2-82A20697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061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7DDD85-EE9D-48C6-B57F-FD34197B7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25FBB-B6C8-4804-A25E-8BE01EF57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08662-B398-43C6-9E8D-30D99D8F7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B77C7-7B93-4303-9A33-2DD120B238D7}" type="datetimeFigureOut">
              <a:rPr lang="en-GB" smtClean="0"/>
              <a:t>30/10/2021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C524C-0644-42BE-9077-1C9549E6A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31DB6-469B-4E85-AE16-A0AAA628D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31D21-34E3-4A4F-AEBB-E23DD658BF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49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28B9F213-442E-4B26-B090-95B63A559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6AEE60-5B89-46E5-878A-303C945CA587}"/>
              </a:ext>
            </a:extLst>
          </p:cNvPr>
          <p:cNvSpPr txBox="1"/>
          <p:nvPr/>
        </p:nvSpPr>
        <p:spPr>
          <a:xfrm>
            <a:off x="539552" y="1124744"/>
            <a:ext cx="7776864" cy="3522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edifeirwch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fwy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dweud "mae'n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ddrwg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,"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sori,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gorfod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TROI ROWND!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Arrow: U-Turn 6">
            <a:extLst>
              <a:ext uri="{FF2B5EF4-FFF2-40B4-BE49-F238E27FC236}">
                <a16:creationId xmlns:a16="http://schemas.microsoft.com/office/drawing/2014/main" id="{5AF11445-371E-466A-81F4-797A08B522C3}"/>
              </a:ext>
            </a:extLst>
          </p:cNvPr>
          <p:cNvSpPr/>
          <p:nvPr/>
        </p:nvSpPr>
        <p:spPr>
          <a:xfrm rot="5400000">
            <a:off x="7091772" y="2997785"/>
            <a:ext cx="1368152" cy="2160240"/>
          </a:xfrm>
          <a:prstGeom prst="uturnArrow">
            <a:avLst>
              <a:gd name="adj1" fmla="val 25000"/>
              <a:gd name="adj2" fmla="val 22251"/>
              <a:gd name="adj3" fmla="val 25000"/>
              <a:gd name="adj4" fmla="val 43750"/>
              <a:gd name="adj5" fmla="val 75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45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28B9F213-442E-4B26-B090-95B63A559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6AEE60-5B89-46E5-878A-303C945CA587}"/>
              </a:ext>
            </a:extLst>
          </p:cNvPr>
          <p:cNvSpPr txBox="1"/>
          <p:nvPr/>
        </p:nvSpPr>
        <p:spPr>
          <a:xfrm>
            <a:off x="539552" y="1124744"/>
            <a:ext cx="7776864" cy="4123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 mam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flin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wrth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weld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lofft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45720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llanast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go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iawn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 </a:t>
            </a:r>
          </a:p>
          <a:p>
            <a:pPr marL="45720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dweud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wrthi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hi, "O sori mam" </a:t>
            </a:r>
          </a:p>
          <a:p>
            <a:pPr marL="0" marR="0" lvl="0" indent="45720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ddim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lanhau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744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28B9F213-442E-4B26-B090-95B63A559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6AEE60-5B89-46E5-878A-303C945CA587}"/>
              </a:ext>
            </a:extLst>
          </p:cNvPr>
          <p:cNvSpPr txBox="1"/>
          <p:nvPr/>
        </p:nvSpPr>
        <p:spPr>
          <a:xfrm>
            <a:off x="539552" y="1124744"/>
            <a:ext cx="7776864" cy="3522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edifeirwch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fwy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dweud "mae'n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ddrwg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,"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sori,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gorfod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TROI ROWND!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Arrow: U-Turn 6">
            <a:extLst>
              <a:ext uri="{FF2B5EF4-FFF2-40B4-BE49-F238E27FC236}">
                <a16:creationId xmlns:a16="http://schemas.microsoft.com/office/drawing/2014/main" id="{5AF11445-371E-466A-81F4-797A08B522C3}"/>
              </a:ext>
            </a:extLst>
          </p:cNvPr>
          <p:cNvSpPr/>
          <p:nvPr/>
        </p:nvSpPr>
        <p:spPr>
          <a:xfrm rot="5400000">
            <a:off x="7091772" y="2997785"/>
            <a:ext cx="1368152" cy="2160240"/>
          </a:xfrm>
          <a:prstGeom prst="uturnArrow">
            <a:avLst>
              <a:gd name="adj1" fmla="val 25000"/>
              <a:gd name="adj2" fmla="val 22251"/>
              <a:gd name="adj3" fmla="val 25000"/>
              <a:gd name="adj4" fmla="val 43750"/>
              <a:gd name="adj5" fmla="val 75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488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28B9F213-442E-4B26-B090-95B63A559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6AEE60-5B89-46E5-878A-303C945CA587}"/>
              </a:ext>
            </a:extLst>
          </p:cNvPr>
          <p:cNvSpPr txBox="1"/>
          <p:nvPr/>
        </p:nvSpPr>
        <p:spPr>
          <a:xfrm>
            <a:off x="125760" y="1124744"/>
            <a:ext cx="8892480" cy="342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bod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gas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efo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ffrind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ôl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gêm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pêl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droed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45720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dweud, "sori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mêt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chwarae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drwg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</a:p>
          <a:p>
            <a:pPr marL="0" marR="0" lvl="0" indent="45720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oedd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gwaethaf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erioed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."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490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28B9F213-442E-4B26-B090-95B63A559C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6AEE60-5B89-46E5-878A-303C945CA587}"/>
              </a:ext>
            </a:extLst>
          </p:cNvPr>
          <p:cNvSpPr txBox="1"/>
          <p:nvPr/>
        </p:nvSpPr>
        <p:spPr>
          <a:xfrm>
            <a:off x="539552" y="1124744"/>
            <a:ext cx="7776864" cy="3522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edifeirwch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fwy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dweud "mae'n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ddrwg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gen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,"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sori,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ti'n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gorfod</a:t>
            </a: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TROI ROWND!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Arrow: U-Turn 6">
            <a:extLst>
              <a:ext uri="{FF2B5EF4-FFF2-40B4-BE49-F238E27FC236}">
                <a16:creationId xmlns:a16="http://schemas.microsoft.com/office/drawing/2014/main" id="{5AF11445-371E-466A-81F4-797A08B522C3}"/>
              </a:ext>
            </a:extLst>
          </p:cNvPr>
          <p:cNvSpPr/>
          <p:nvPr/>
        </p:nvSpPr>
        <p:spPr>
          <a:xfrm rot="5400000">
            <a:off x="7091772" y="2997785"/>
            <a:ext cx="1368152" cy="2160240"/>
          </a:xfrm>
          <a:prstGeom prst="uturnArrow">
            <a:avLst>
              <a:gd name="adj1" fmla="val 25000"/>
              <a:gd name="adj2" fmla="val 22251"/>
              <a:gd name="adj3" fmla="val 25000"/>
              <a:gd name="adj4" fmla="val 43750"/>
              <a:gd name="adj5" fmla="val 7500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6C6E2F-FEFC-45C4-9661-785972BF4FD1}"/>
              </a:ext>
            </a:extLst>
          </p:cNvPr>
          <p:cNvSpPr txBox="1"/>
          <p:nvPr/>
        </p:nvSpPr>
        <p:spPr>
          <a:xfrm>
            <a:off x="6833752" y="6581001"/>
            <a:ext cx="23102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Hawlfraint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2021 Andy Hughes</a:t>
            </a:r>
          </a:p>
        </p:txBody>
      </p:sp>
    </p:spTree>
    <p:extLst>
      <p:ext uri="{BB962C8B-B14F-4D97-AF65-F5344CB8AC3E}">
        <p14:creationId xmlns:p14="http://schemas.microsoft.com/office/powerpoint/2010/main" val="389691264"/>
      </p:ext>
    </p:extLst>
  </p:cSld>
  <p:clrMapOvr>
    <a:masterClrMapping/>
  </p:clrMapOvr>
</p:sld>
</file>

<file path=ppt/theme/theme1.xml><?xml version="1.0" encoding="utf-8"?>
<a:theme xmlns:a="http://schemas.openxmlformats.org/drawingml/2006/main" name="47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138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Welsh Welsh SILSophiaL</vt:lpstr>
      <vt:lpstr>47_Office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1</cp:revision>
  <dcterms:created xsi:type="dcterms:W3CDTF">2021-10-30T21:33:19Z</dcterms:created>
  <dcterms:modified xsi:type="dcterms:W3CDTF">2021-10-30T21:34:21Z</dcterms:modified>
</cp:coreProperties>
</file>