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1288" r:id="rId3"/>
    <p:sldId id="1284" r:id="rId4"/>
    <p:sldId id="1285" r:id="rId5"/>
    <p:sldId id="1286" r:id="rId6"/>
    <p:sldId id="1287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1670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68B8F-0A1F-49EB-AAE0-D3B0DD7B16A9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59DB3-B525-4B1F-9533-E5197BC683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4549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68B8F-0A1F-49EB-AAE0-D3B0DD7B16A9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59DB3-B525-4B1F-9533-E5197BC683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7996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68B8F-0A1F-49EB-AAE0-D3B0DD7B16A9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59DB3-B525-4B1F-9533-E5197BC683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0415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BDC053-C987-4A43-831A-AAF5D717670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45181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E36021-4764-4426-B13F-61BA94D1D24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32947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3B2039-30EE-4217-8199-AD3D8D64186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35734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24E381-D1CD-448B-B927-0BD9D92BDB0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04864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53D90D-915B-422B-B34B-C734C4333B3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55880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51FE5A-9639-46DA-8060-A05D528FE28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38428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27F6CA-CB5B-4992-98DD-3A20A7049C3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53671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B7F675-744F-4BCB-9311-1388D676CF5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3275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68B8F-0A1F-49EB-AAE0-D3B0DD7B16A9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59DB3-B525-4B1F-9533-E5197BC683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9977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091D96-034D-4593-A7BF-746DDE8FABA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45570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FF5852-DAC3-4124-8FCE-0E7C4B23E86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80260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4A8083-7AF1-40BF-991D-394E7651BD3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8570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E60485-6A55-4411-A026-58217434DBE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46260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BDC053-C987-4A43-831A-AAF5D717670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101306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E68AE5-813E-4240-B2B9-45BE53881BD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637191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76F110-B21C-445A-9B7F-36F902638AE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8802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68B8F-0A1F-49EB-AAE0-D3B0DD7B16A9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59DB3-B525-4B1F-9533-E5197BC683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4336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68B8F-0A1F-49EB-AAE0-D3B0DD7B16A9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59DB3-B525-4B1F-9533-E5197BC683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2558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68B8F-0A1F-49EB-AAE0-D3B0DD7B16A9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59DB3-B525-4B1F-9533-E5197BC683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3145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68B8F-0A1F-49EB-AAE0-D3B0DD7B16A9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59DB3-B525-4B1F-9533-E5197BC683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8862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68B8F-0A1F-49EB-AAE0-D3B0DD7B16A9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59DB3-B525-4B1F-9533-E5197BC683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644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68B8F-0A1F-49EB-AAE0-D3B0DD7B16A9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59DB3-B525-4B1F-9533-E5197BC683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2228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68B8F-0A1F-49EB-AAE0-D3B0DD7B16A9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59DB3-B525-4B1F-9533-E5197BC683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5887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CC68B8F-0A1F-49EB-AAE0-D3B0DD7B16A9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659DB3-B525-4B1F-9533-E5197BC683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713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77BCA648-C155-4496-B5AF-4EE4028640E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4240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  <p:txStyles>
    <p:titleStyle>
      <a:lvl1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EAF748-1E94-2918-FEFF-52E6FCFDAB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3955" name="Picture 5" descr="angel">
            <a:extLst>
              <a:ext uri="{FF2B5EF4-FFF2-40B4-BE49-F238E27FC236}">
                <a16:creationId xmlns:a16="http://schemas.microsoft.com/office/drawing/2014/main" id="{6F3BA489-C2D7-430C-51CD-88953E62F64F}"/>
              </a:ext>
            </a:extLst>
          </p:cNvPr>
          <p:cNvPicPr>
            <a:picLocks noGrp="1" noChangeAspect="1" noChangeArrowheads="1"/>
          </p:cNvPicPr>
          <p:nvPr>
            <p:ph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049963" y="3665538"/>
            <a:ext cx="3094037" cy="3192462"/>
          </a:xfrm>
          <a:noFill/>
        </p:spPr>
      </p:pic>
      <p:sp>
        <p:nvSpPr>
          <p:cNvPr id="2" name="Text Box 3">
            <a:extLst>
              <a:ext uri="{FF2B5EF4-FFF2-40B4-BE49-F238E27FC236}">
                <a16:creationId xmlns:a16="http://schemas.microsoft.com/office/drawing/2014/main" id="{8F68DA63-9035-B42E-917C-4371B2CEB0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315913"/>
            <a:ext cx="7186612" cy="39354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Dolig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ddaeth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,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dewch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i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ninnau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ddathlu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Christmas time, start the celebrations.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Dolig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ddaeth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, Iesu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yn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y crud;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Christmas time, heaven has come near.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Dolig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ddaeth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,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gwrand’wch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bawb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a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chredu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Christmas time, listen all the nations,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Anfonodd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Duw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Waredwr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byd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The Saviour of the world is here.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3108932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Text Box 2"/>
          <p:cNvSpPr txBox="1">
            <a:spLocks noChangeArrowheads="1"/>
          </p:cNvSpPr>
          <p:nvPr/>
        </p:nvSpPr>
        <p:spPr bwMode="auto">
          <a:xfrm>
            <a:off x="540151" y="1169487"/>
            <a:ext cx="8289449" cy="415498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Mae’n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amser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moli’r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Iesu -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daeth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yr angel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lawr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at Mair.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It’s time to worship Jesus just as Mary came to know.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Mae’n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amser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moli’r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Iesu –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plyga’r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doethion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yn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y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gwair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It’s time to worship Jesus like the shepherds long ago.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Mae’n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amser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moli’r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Iesu –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crêd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bugeiliaid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yn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y Gair.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It’s time to worship Jesus like the wise men kneeling low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A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chlywch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y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côr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angylion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fry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And listen to the angels sing,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Yn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canu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clod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i’n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Harglwydd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ni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“Glory to the new-born King”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 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3955" name="Picture 5" descr="angel"/>
          <p:cNvPicPr>
            <a:picLocks noGrp="1" noChangeAspect="1" noChangeArrowheads="1"/>
          </p:cNvPicPr>
          <p:nvPr>
            <p:ph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049963" y="3665538"/>
            <a:ext cx="3094037" cy="3192462"/>
          </a:xfrm>
          <a:noFill/>
        </p:spPr>
      </p:pic>
      <p:sp>
        <p:nvSpPr>
          <p:cNvPr id="2" name="Text Box 3">
            <a:extLst>
              <a:ext uri="{FF2B5EF4-FFF2-40B4-BE49-F238E27FC236}">
                <a16:creationId xmlns:a16="http://schemas.microsoft.com/office/drawing/2014/main" id="{38527AB4-CC24-71D2-F5DF-23663D7D37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315913"/>
            <a:ext cx="7186612" cy="39354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Dolig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ddaeth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,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dewch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i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ninnau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ddathlu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Christmas time, start the celebrations.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Dolig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ddaeth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, Iesu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yn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y crud;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Christmas time, heaven has come near.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Dolig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ddaeth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,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gwrand’wch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bawb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a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chredu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Christmas time, listen all the nations,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Anfonodd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Duw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Waredwr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byd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The Saviour of the world is here.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 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Text Box 2"/>
          <p:cNvSpPr txBox="1">
            <a:spLocks noChangeArrowheads="1"/>
          </p:cNvSpPr>
          <p:nvPr/>
        </p:nvSpPr>
        <p:spPr bwMode="auto">
          <a:xfrm>
            <a:off x="747562" y="953068"/>
            <a:ext cx="7855035" cy="452431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Oes lle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i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gariad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Iesu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yn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ein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bywyd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prysur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ni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?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Making room for Jesus just as Joseph chose to do.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Fel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Mab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i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Dduw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fe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ddaeth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o’r Nef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yn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ffrind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i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ti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a fi;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Making room for Jesus as the innkeeper did too.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Rhown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groeso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iti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Iesu’r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‘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Dolig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yma atom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ni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Making room for Jesus now it’s up to me and you,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rgbClr val="990099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Ac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fel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y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côr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angylion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fry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So like the angels we can sing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rgbClr val="990099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Fe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ganwn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glod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i’n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Harglwydd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ni.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“Glory to the new-born King”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990099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990099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Text Box 2"/>
          <p:cNvSpPr txBox="1">
            <a:spLocks noChangeArrowheads="1"/>
          </p:cNvSpPr>
          <p:nvPr/>
        </p:nvSpPr>
        <p:spPr bwMode="auto">
          <a:xfrm>
            <a:off x="258763" y="6300788"/>
            <a:ext cx="3787775" cy="2746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© 2004 Greg Leavers </a:t>
            </a:r>
            <a:r>
              <a:rPr kumimoji="0" lang="en-GB" sz="12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Cyfieithiad</a:t>
            </a:r>
            <a:r>
              <a:rPr kumimoji="0" lang="en-GB" sz="12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: Dafydd Timothy</a:t>
            </a:r>
          </a:p>
        </p:txBody>
      </p:sp>
      <p:pic>
        <p:nvPicPr>
          <p:cNvPr id="256004" name="Picture 4" descr="angel"/>
          <p:cNvPicPr>
            <a:picLocks noGrp="1" noChangeAspect="1" noChangeArrowheads="1"/>
          </p:cNvPicPr>
          <p:nvPr>
            <p:ph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035675" y="3651250"/>
            <a:ext cx="3108325" cy="3206750"/>
          </a:xfrm>
          <a:noFill/>
        </p:spPr>
      </p:pic>
      <p:sp>
        <p:nvSpPr>
          <p:cNvPr id="256003" name="Text Box 3"/>
          <p:cNvSpPr txBox="1">
            <a:spLocks noChangeArrowheads="1"/>
          </p:cNvSpPr>
          <p:nvPr/>
        </p:nvSpPr>
        <p:spPr bwMode="auto">
          <a:xfrm>
            <a:off x="395288" y="315913"/>
            <a:ext cx="7186612" cy="39354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Dolig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ddaeth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,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dewch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i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ninnau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ddathlu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Christmas time, start the celebrations.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Dolig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ddaeth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, Iesu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yn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y crud;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Christmas time, heaven has come near.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Dolig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ddaeth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,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gwrand’wch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bawb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a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chredu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Christmas time, listen all the nations,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Anfonodd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Duw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Waredwr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byd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The Saviour of the world is here.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 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winkle">
  <a:themeElements>
    <a:clrScheme name="Twinkle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winkl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Welsh Welsh SILSophiaL" pitchFamily="2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Welsh Welsh SILSophiaL" pitchFamily="2" charset="0"/>
            <a:cs typeface="Arial" charset="0"/>
          </a:defRPr>
        </a:defPPr>
      </a:lstStyle>
    </a:lnDef>
  </a:objectDefaults>
  <a:extraClrSchemeLst>
    <a:extraClrScheme>
      <a:clrScheme name="Twinkl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winkl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379</Words>
  <Application>Microsoft Office PowerPoint</Application>
  <PresentationFormat>On-screen Show (4:3)</PresentationFormat>
  <Paragraphs>49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Aptos</vt:lpstr>
      <vt:lpstr>Aptos Display</vt:lpstr>
      <vt:lpstr>Arial</vt:lpstr>
      <vt:lpstr>Comic Sans MS</vt:lpstr>
      <vt:lpstr>Times New Roman</vt:lpstr>
      <vt:lpstr>Office Theme</vt:lpstr>
      <vt:lpstr>Twinkle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Andy Hughes</dc:creator>
  <cp:lastModifiedBy>Andy Hughes</cp:lastModifiedBy>
  <cp:revision>1</cp:revision>
  <dcterms:created xsi:type="dcterms:W3CDTF">2025-11-26T15:21:13Z</dcterms:created>
  <dcterms:modified xsi:type="dcterms:W3CDTF">2025-11-26T15:22:12Z</dcterms:modified>
</cp:coreProperties>
</file>