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8" r:id="rId9"/>
    <p:sldId id="261" r:id="rId10"/>
    <p:sldId id="262" r:id="rId11"/>
    <p:sldId id="269" r:id="rId12"/>
    <p:sldId id="270" r:id="rId13"/>
    <p:sldId id="263" r:id="rId14"/>
    <p:sldId id="264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3C3CE-CDBC-4127-B3DF-14C5CED66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6CDFA-978A-4A71-903A-BDCE13CB8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BFBAA-2023-4D46-9341-38F2DEE9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77C7-7B93-4303-9A33-2DD120B238D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6481E-0B21-4362-A295-F196B4C4B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EC61A-3235-481E-9E3C-718A1682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1D21-34E3-4A4F-AEBB-E23DD658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1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0C319-206B-4E11-AE60-97A6381E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7A1E2-BEF0-4614-85D2-829AFC70C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D55EE-0ABC-4D1D-AA1B-70A86BDC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77C7-7B93-4303-9A33-2DD120B238D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67E41-99DE-486B-91DF-6B452D9C2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42200-4BD1-4F3D-A8CD-9AE74E04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1D21-34E3-4A4F-AEBB-E23DD658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87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281531-8905-4048-A5E8-FA5F3EBF2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1576C-90B7-423C-8189-073B7DD28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AA4A3-EFBF-4671-8FD6-24BD83B4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77C7-7B93-4303-9A33-2DD120B238D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B7FEB-E37F-4F55-B8F3-7D6864EB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58811-CE4A-4E6F-A31C-83319FAE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1D21-34E3-4A4F-AEBB-E23DD658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76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BD49-1974-4B65-962B-6A6B2E03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31AFE-F151-496B-A0EB-7584F18BA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CC21E-85CE-4082-A11E-F5BA667F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77C7-7B93-4303-9A33-2DD120B238D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D6AE1-4546-4693-B014-E48D3424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1A2D2-8403-42C2-A8A2-837EDCD6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1D21-34E3-4A4F-AEBB-E23DD658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4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8175-B8E5-429E-982D-731A3CDE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CC6C3-B6F2-4D24-A2B1-E97E99E6A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49867-70AD-4FDE-BD73-1607633C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77C7-7B93-4303-9A33-2DD120B238D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C97CF-245A-46E7-9F92-BDF034CC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03FAA-7EA1-499B-A701-6A88DB43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1D21-34E3-4A4F-AEBB-E23DD658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8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E78C-427E-410F-ADCA-AD3A9C62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85B7A-5DE6-46E2-A299-C1316AE97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A2024-E9CF-41FA-8A22-B5CC2C201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20F2C-7CD0-4E05-B627-0272BAEF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77C7-7B93-4303-9A33-2DD120B238D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3964B-BE0A-4110-9900-572B7947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066D6-7876-494E-A714-CA4967ED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1D21-34E3-4A4F-AEBB-E23DD658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6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2CAC-F45E-4AF9-9959-F4944969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27EDA-7153-4753-A647-F09BE6DAC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6AFB7-2202-4F3D-8BE9-0D434B53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A3AD29-1B7B-4D7F-931D-7F157DF70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109F40-62ED-4750-8354-CE545F2B6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E3787-F4C1-4778-AB99-383CFE10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77C7-7B93-4303-9A33-2DD120B238D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A77A36-0E39-44C0-8DB8-C8E7E7E6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15FA1-135C-47B1-85E2-DB8DBC02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1D21-34E3-4A4F-AEBB-E23DD658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6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36B3-1823-4E36-9391-914C4501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800C2-8085-4C61-B86D-4210B22B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77C7-7B93-4303-9A33-2DD120B238D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771E5-553E-4FF4-8F56-A1DF78AE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C8B8C-7570-49FA-B6B6-A52F1F81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1D21-34E3-4A4F-AEBB-E23DD658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5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DB9CF8-2D3C-468F-A320-2CAFCECD4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77C7-7B93-4303-9A33-2DD120B238D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48048-D8E9-4194-A728-4E611524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D5519-B43F-455C-BEEC-7F3D8024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1D21-34E3-4A4F-AEBB-E23DD658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37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79C8C-08C8-430E-83EB-E7745A28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5D6F8-B850-4DA7-B53A-0D98F736F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56C43-E997-4D7C-9CEC-FF2E2C97E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A9890-24ED-4B1C-9FEB-F2551D41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77C7-7B93-4303-9A33-2DD120B238D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791CF-F3DC-4C68-8875-3DF3E50B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48C92-2C87-4CB1-B05D-59B8BCBD2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1D21-34E3-4A4F-AEBB-E23DD658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802C-B55A-44F4-AEC8-533BF886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97FCB4-8F0B-4605-99E2-2E025B80D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08C96-9779-41D5-979A-487283C06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F59AE-E85C-4333-9476-D8D34740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77C7-7B93-4303-9A33-2DD120B238D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5E53E-075A-46C6-AF1E-6DDDB486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F04FF-25BD-41DC-92D2-82A20697C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31D21-34E3-4A4F-AEBB-E23DD658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9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DDD85-EE9D-48C6-B57F-FD34197B7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25FBB-B6C8-4804-A25E-8BE01EF57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08662-B398-43C6-9E8D-30D99D8F7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77C7-7B93-4303-9A33-2DD120B238D7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C524C-0644-42BE-9077-1C9549E6A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31DB6-469B-4E85-AE16-A0AAA628D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31D21-34E3-4A4F-AEBB-E23DD658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1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food&#10;&#10;Description automatically generated">
            <a:extLst>
              <a:ext uri="{FF2B5EF4-FFF2-40B4-BE49-F238E27FC236}">
                <a16:creationId xmlns:a16="http://schemas.microsoft.com/office/drawing/2014/main" id="{1D2D6BA3-45DD-4FAD-A346-278668B89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76BC71-6149-45E9-899E-9CA0AB2AF9D3}"/>
              </a:ext>
            </a:extLst>
          </p:cNvPr>
          <p:cNvSpPr txBox="1"/>
          <p:nvPr/>
        </p:nvSpPr>
        <p:spPr>
          <a:xfrm>
            <a:off x="665018" y="877455"/>
            <a:ext cx="11009745" cy="203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Duw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rhoi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bob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dydd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lawer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bethau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da:</a:t>
            </a:r>
            <a:endParaRPr lang="en-GB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Pethau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blasus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i’w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bwyta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tatws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pys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ffa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GB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18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A54FCC-45E7-44C3-A324-7BCAC7E81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" y="0"/>
            <a:ext cx="1219343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6A4F2A-7E65-4AD6-A88E-4BFA139B2F21}"/>
              </a:ext>
            </a:extLst>
          </p:cNvPr>
          <p:cNvSpPr txBox="1"/>
          <p:nvPr/>
        </p:nvSpPr>
        <p:spPr>
          <a:xfrm>
            <a:off x="397164" y="1902691"/>
            <a:ext cx="7370618" cy="3222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Hyd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oed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dwi’n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gyda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fi o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hyd</a:t>
            </a:r>
            <a:endParaRPr lang="en-GB" sz="3600" dirty="0">
              <a:solidFill>
                <a:srgbClr val="FF0000"/>
              </a:solidFill>
              <a:effectLst/>
              <a:latin typeface="Welsh Welsh SILSophiaL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Mae'n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gwneud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ddibynnu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arnat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dal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fy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mywyd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GB" sz="3600" dirty="0">
              <a:solidFill>
                <a:srgbClr val="FF0000"/>
              </a:solidFill>
              <a:latin typeface="Welsh Welsh SILSophia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7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530AA41-7CFF-4BD3-96E3-AA56A10C0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2B1A56-8980-4E63-9355-28B1F44F95B9}"/>
              </a:ext>
            </a:extLst>
          </p:cNvPr>
          <p:cNvSpPr txBox="1"/>
          <p:nvPr/>
        </p:nvSpPr>
        <p:spPr>
          <a:xfrm>
            <a:off x="785091" y="2410691"/>
            <a:ext cx="10621818" cy="273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am y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pethau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gyd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Arglwydd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Dduw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dy’r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wnaeth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greu'r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byd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GB" sz="3600" dirty="0">
              <a:solidFill>
                <a:srgbClr val="0000FF"/>
              </a:solidFill>
              <a:latin typeface="Welsh Welsh SILSophia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4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530AA41-7CFF-4BD3-96E3-AA56A10C0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EE9094-3BC8-402F-896C-2D611E8DD950}"/>
              </a:ext>
            </a:extLst>
          </p:cNvPr>
          <p:cNvSpPr txBox="1"/>
          <p:nvPr/>
        </p:nvSpPr>
        <p:spPr>
          <a:xfrm>
            <a:off x="1108364" y="2318327"/>
            <a:ext cx="9966036" cy="273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Sori am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anghofio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dweud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.’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Dduw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bopeth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bopeth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‘di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rhoi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GB" sz="3600" dirty="0">
              <a:solidFill>
                <a:srgbClr val="0000FF"/>
              </a:solidFill>
              <a:latin typeface="Welsh Welsh SILSophia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84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E969343-0634-445E-9845-903052058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343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CB83EF-303C-4B28-92CF-F18D380EEAB0}"/>
              </a:ext>
            </a:extLst>
          </p:cNvPr>
          <p:cNvSpPr txBox="1"/>
          <p:nvPr/>
        </p:nvSpPr>
        <p:spPr>
          <a:xfrm>
            <a:off x="387927" y="2669310"/>
            <a:ext cx="5708073" cy="342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Fedra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fyth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ddeall</a:t>
            </a:r>
            <a:endParaRPr lang="en-GB" sz="3600" dirty="0">
              <a:solidFill>
                <a:srgbClr val="FF0000"/>
              </a:solidFill>
              <a:latin typeface="Welsh Welsh SILSophiaL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gariad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tuag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atom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Wnest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roi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unig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fab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farw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Galfarî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GB" sz="3600" dirty="0">
              <a:solidFill>
                <a:srgbClr val="FF0000"/>
              </a:solidFill>
              <a:latin typeface="Welsh Welsh SILSophia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98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AC710083-46FD-4C3F-A3E7-9DBEAC5D6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0246A5-4306-4A92-B89E-C9BB1C73F02B}"/>
              </a:ext>
            </a:extLst>
          </p:cNvPr>
          <p:cNvSpPr txBox="1"/>
          <p:nvPr/>
        </p:nvSpPr>
        <p:spPr>
          <a:xfrm>
            <a:off x="2687782" y="2179782"/>
            <a:ext cx="6326909" cy="342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dy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freichiau’n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ymestyn</a:t>
            </a:r>
            <a:endParaRPr lang="en-GB" sz="3600" dirty="0">
              <a:solidFill>
                <a:srgbClr val="FF0000"/>
              </a:solidFill>
              <a:latin typeface="Welsh Welsh SILSophiaL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i'n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croesawu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bob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dydd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bai,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YN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maddau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Ti’n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caru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 hyd.</a:t>
            </a:r>
          </a:p>
          <a:p>
            <a:pPr algn="ctr"/>
            <a:endParaRPr lang="en-GB" sz="3600" dirty="0">
              <a:solidFill>
                <a:srgbClr val="FF0000"/>
              </a:solidFill>
              <a:latin typeface="Welsh Welsh SILSophia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77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530AA41-7CFF-4BD3-96E3-AA56A10C0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2B1A56-8980-4E63-9355-28B1F44F95B9}"/>
              </a:ext>
            </a:extLst>
          </p:cNvPr>
          <p:cNvSpPr txBox="1"/>
          <p:nvPr/>
        </p:nvSpPr>
        <p:spPr>
          <a:xfrm>
            <a:off x="785091" y="2410691"/>
            <a:ext cx="10621818" cy="273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am y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pethau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gyd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Arglwydd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Dduw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dy’r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wnaeth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greu'r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byd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GB" sz="3600" dirty="0">
              <a:solidFill>
                <a:srgbClr val="0000FF"/>
              </a:solidFill>
              <a:latin typeface="Welsh Welsh SILSophia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1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530AA41-7CFF-4BD3-96E3-AA56A10C0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EE9094-3BC8-402F-896C-2D611E8DD950}"/>
              </a:ext>
            </a:extLst>
          </p:cNvPr>
          <p:cNvSpPr txBox="1"/>
          <p:nvPr/>
        </p:nvSpPr>
        <p:spPr>
          <a:xfrm>
            <a:off x="1108364" y="2318327"/>
            <a:ext cx="9966036" cy="273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Sori am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anghofio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dweud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.’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Dduw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bopeth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bopeth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‘di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rhoi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GB" sz="3600" dirty="0">
              <a:solidFill>
                <a:srgbClr val="0000FF"/>
              </a:solidFill>
              <a:latin typeface="Welsh Welsh SILSophiaL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C4F62-0791-4E93-9FA1-F8A6506D9CF6}"/>
              </a:ext>
            </a:extLst>
          </p:cNvPr>
          <p:cNvSpPr txBox="1"/>
          <p:nvPr/>
        </p:nvSpPr>
        <p:spPr>
          <a:xfrm>
            <a:off x="8506691" y="4645891"/>
            <a:ext cx="2662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latin typeface="Welsh Welsh SILSophiaL" panose="00000400000000000000" pitchFamily="2" charset="0"/>
              </a:rPr>
              <a:t>Andy Hughes </a:t>
            </a:r>
            <a:r>
              <a:rPr lang="en-GB" sz="1400" i="1" dirty="0" err="1">
                <a:latin typeface="Welsh Welsh SILSophiaL" panose="00000400000000000000" pitchFamily="2" charset="0"/>
              </a:rPr>
              <a:t>Hawlfraint</a:t>
            </a:r>
            <a:r>
              <a:rPr lang="en-GB" sz="1400" i="1" dirty="0">
                <a:latin typeface="Welsh Welsh SILSophiaL" panose="00000400000000000000" pitchFamily="2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33682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edroom, drawing, room&#10;&#10;Description automatically generated">
            <a:extLst>
              <a:ext uri="{FF2B5EF4-FFF2-40B4-BE49-F238E27FC236}">
                <a16:creationId xmlns:a16="http://schemas.microsoft.com/office/drawing/2014/main" id="{9A498370-303C-44A2-9A89-9C02748CE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" y="0"/>
            <a:ext cx="1219343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CE2D1-95AD-427C-99CC-000D89FD2C29}"/>
              </a:ext>
            </a:extLst>
          </p:cNvPr>
          <p:cNvSpPr txBox="1"/>
          <p:nvPr/>
        </p:nvSpPr>
        <p:spPr>
          <a:xfrm>
            <a:off x="757382" y="822036"/>
            <a:ext cx="10621818" cy="203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Ffrindiau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a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theulu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y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caru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Rhywle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sych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gysgu’n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saff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phopeth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 t].</a:t>
            </a:r>
          </a:p>
          <a:p>
            <a:pPr algn="ctr"/>
            <a:endParaRPr lang="en-GB" sz="3600" dirty="0">
              <a:solidFill>
                <a:srgbClr val="FF0000"/>
              </a:solidFill>
              <a:latin typeface="Welsh Welsh SILSophia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9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530AA41-7CFF-4BD3-96E3-AA56A10C0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2B1A56-8980-4E63-9355-28B1F44F95B9}"/>
              </a:ext>
            </a:extLst>
          </p:cNvPr>
          <p:cNvSpPr txBox="1"/>
          <p:nvPr/>
        </p:nvSpPr>
        <p:spPr>
          <a:xfrm>
            <a:off x="785091" y="2410691"/>
            <a:ext cx="10621818" cy="273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am y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pethau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gyd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Arglwydd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Dduw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dy’r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wnaeth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greu'r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byd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GB" sz="3600" dirty="0">
              <a:solidFill>
                <a:srgbClr val="0000FF"/>
              </a:solidFill>
              <a:latin typeface="Welsh Welsh SILSophia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4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530AA41-7CFF-4BD3-96E3-AA56A10C0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EE9094-3BC8-402F-896C-2D611E8DD950}"/>
              </a:ext>
            </a:extLst>
          </p:cNvPr>
          <p:cNvSpPr txBox="1"/>
          <p:nvPr/>
        </p:nvSpPr>
        <p:spPr>
          <a:xfrm>
            <a:off x="1108364" y="2318327"/>
            <a:ext cx="9966036" cy="273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Sori am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anghofio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dweud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.’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Dduw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bopeth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bopeth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‘di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rhoi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GB" sz="3600" dirty="0">
              <a:solidFill>
                <a:srgbClr val="0000FF"/>
              </a:solidFill>
              <a:latin typeface="Welsh Welsh SILSophia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3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E0EA70-1287-4248-B156-347F5C4CA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6C30C-1D3F-47D3-AF31-EA9897861934}"/>
              </a:ext>
            </a:extLst>
          </p:cNvPr>
          <p:cNvSpPr txBox="1"/>
          <p:nvPr/>
        </p:nvSpPr>
        <p:spPr>
          <a:xfrm>
            <a:off x="240145" y="655782"/>
            <a:ext cx="11582400" cy="203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Duw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‘di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creu’r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byd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gyd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y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mwnci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y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gath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a’r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ci,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cangar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[,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hipopotamws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eryr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gyda’i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blu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/>
            <a:endParaRPr lang="en-GB" sz="3600" dirty="0">
              <a:solidFill>
                <a:srgbClr val="FF0000"/>
              </a:solidFill>
              <a:latin typeface="Welsh Welsh SILSophia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8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72C1160-CE22-4CBE-AE9C-8E3581663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"/>
            <a:ext cx="12192000" cy="6857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B4BAAB-F6B0-4190-95B2-1CBF34D75570}"/>
              </a:ext>
            </a:extLst>
          </p:cNvPr>
          <p:cNvSpPr txBox="1"/>
          <p:nvPr/>
        </p:nvSpPr>
        <p:spPr>
          <a:xfrm>
            <a:off x="858982" y="1237673"/>
            <a:ext cx="10021454" cy="342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glaswellt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gardd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sêr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wawr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cychwyn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bob un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dydd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a’r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machlud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haul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uwchben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GB" sz="3600" dirty="0">
              <a:solidFill>
                <a:srgbClr val="FF0000"/>
              </a:solidFill>
              <a:latin typeface="Welsh Welsh SILSophia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9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530AA41-7CFF-4BD3-96E3-AA56A10C0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2B1A56-8980-4E63-9355-28B1F44F95B9}"/>
              </a:ext>
            </a:extLst>
          </p:cNvPr>
          <p:cNvSpPr txBox="1"/>
          <p:nvPr/>
        </p:nvSpPr>
        <p:spPr>
          <a:xfrm>
            <a:off x="785091" y="2410691"/>
            <a:ext cx="10621818" cy="273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am y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pethau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gyd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Arglwydd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Dduw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dy’r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wnaeth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greu'r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byd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GB" sz="3600" dirty="0">
              <a:solidFill>
                <a:srgbClr val="0000FF"/>
              </a:solidFill>
              <a:latin typeface="Welsh Welsh SILSophia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2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530AA41-7CFF-4BD3-96E3-AA56A10C0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EE9094-3BC8-402F-896C-2D611E8DD950}"/>
              </a:ext>
            </a:extLst>
          </p:cNvPr>
          <p:cNvSpPr txBox="1"/>
          <p:nvPr/>
        </p:nvSpPr>
        <p:spPr>
          <a:xfrm>
            <a:off x="1108364" y="2318327"/>
            <a:ext cx="9966036" cy="273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Sori am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anghofio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dweud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.’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Diolch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Dduw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bopeth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bopeth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‘di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rhoi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3600" dirty="0">
                <a:solidFill>
                  <a:srgbClr val="0000FF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GB" sz="3600" dirty="0">
              <a:solidFill>
                <a:srgbClr val="0000FF"/>
              </a:solidFill>
              <a:latin typeface="Welsh Welsh SILSophia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6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C5E05E-5383-4348-9578-EEBC5E8B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4F696-F624-4DE5-A1A7-65AE26BD7026}"/>
              </a:ext>
            </a:extLst>
          </p:cNvPr>
          <p:cNvSpPr txBox="1"/>
          <p:nvPr/>
        </p:nvSpPr>
        <p:spPr>
          <a:xfrm>
            <a:off x="4895273" y="3419763"/>
            <a:ext cx="6964218" cy="342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Pan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dwi’n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stryglo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dwi’n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drist</a:t>
            </a:r>
            <a:endParaRPr lang="en-GB" sz="3600" dirty="0">
              <a:solidFill>
                <a:srgbClr val="FF0000"/>
              </a:solidFill>
              <a:latin typeface="Welsh Welsh SILSophiaL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achos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pethau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caled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dod</a:t>
            </a:r>
            <a:endParaRPr lang="en-GB" sz="3600" dirty="0">
              <a:solidFill>
                <a:srgbClr val="FF0000"/>
              </a:solidFill>
              <a:effectLst/>
              <a:latin typeface="Welsh Welsh SILSophiaL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Mae’n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anodd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ymdopi’n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dda</a:t>
            </a:r>
            <a:endParaRPr lang="en-GB" sz="3600" dirty="0">
              <a:solidFill>
                <a:srgbClr val="FF0000"/>
              </a:solidFill>
              <a:latin typeface="Welsh Welsh SILSophiaL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neu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ddeall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en-GB" sz="3600" dirty="0" err="1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3600" dirty="0">
                <a:solidFill>
                  <a:srgbClr val="FF0000"/>
                </a:solidFill>
                <a:effectLst/>
                <a:latin typeface="Welsh Welsh SILSophiaL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bod.</a:t>
            </a:r>
          </a:p>
          <a:p>
            <a:pPr algn="ctr"/>
            <a:endParaRPr lang="en-GB" sz="3600" dirty="0">
              <a:solidFill>
                <a:srgbClr val="FF0000"/>
              </a:solidFill>
              <a:latin typeface="Welsh Welsh SILSophia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78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389</Words>
  <Application>Microsoft Office PowerPoint</Application>
  <PresentationFormat>Widescreen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Welsh Welsh SILSophiaL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Hughes</dc:creator>
  <cp:lastModifiedBy>Andy Hughes</cp:lastModifiedBy>
  <cp:revision>3</cp:revision>
  <dcterms:created xsi:type="dcterms:W3CDTF">2020-10-25T16:34:10Z</dcterms:created>
  <dcterms:modified xsi:type="dcterms:W3CDTF">2020-10-25T16:47:21Z</dcterms:modified>
</cp:coreProperties>
</file>