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482" r:id="rId2"/>
    <p:sldId id="2486" r:id="rId3"/>
    <p:sldId id="2484" r:id="rId4"/>
    <p:sldId id="2487" r:id="rId5"/>
    <p:sldId id="2485" r:id="rId6"/>
    <p:sldId id="2488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123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04DB89-8383-41DB-B634-73E4E6380D6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987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DAD86C-9754-471C-93CC-E22D2809463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270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E7D1F6-3754-4A3E-8706-9C151691A3C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17193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2F758-76F3-41DC-AADB-675AC52DA56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91778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858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3DE85E-C94F-4602-A6F4-6770351EC8B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4385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CA46A1-0AD8-4A2B-885C-90B983D9588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4692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BEE5AF-E6E0-4E25-8AAF-62278C7C501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3865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51702-0CCA-4E07-B36C-66AE785D424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3782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282C2-1EA7-4A95-A288-D106201D032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2855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7AC7B0-5693-46F0-B476-76A26AF0918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0717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841229-7396-44EC-BA5B-8A2F9799C18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7265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7E2FDB-3F65-4680-8722-0E5333D09E9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3611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991AA3-D295-49FD-9308-960548324CC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7423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397A0B82-A6F3-4332-9F86-13F5263A43C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6578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xStyles>
    <p:titleStyle>
      <a:lvl1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hape, rectangle&#10;&#10;Description automatically generated">
            <a:extLst>
              <a:ext uri="{FF2B5EF4-FFF2-40B4-BE49-F238E27FC236}">
                <a16:creationId xmlns:a16="http://schemas.microsoft.com/office/drawing/2014/main" id="{BBBE0472-3085-4D6B-88B4-92288FC444C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DDDDAE9-6856-4C2A-BE69-ECC3256B95F3}"/>
              </a:ext>
            </a:extLst>
          </p:cNvPr>
          <p:cNvSpPr txBox="1"/>
          <p:nvPr/>
        </p:nvSpPr>
        <p:spPr>
          <a:xfrm>
            <a:off x="539552" y="1484784"/>
            <a:ext cx="8064896" cy="42114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 are worthy of all the glory,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sy’n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haeddu’r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holl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ogoniant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Deserving praise from everyone on earth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Pob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canmoliaeth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y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byd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gyd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Lord Your ways are far above all others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Mae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ffyrdd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fwy nag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unrhyw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un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arall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 unchanging, Lord, is Your worth.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Hollalluog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Duw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 hyd. 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glow rad="63500">
                  <a:srgbClr val="FFFFFF">
                    <a:satMod val="175000"/>
                    <a:alpha val="40000"/>
                  </a:srgbClr>
                </a:glo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471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hape, rectangle&#10;&#10;Description automatically generated">
            <a:extLst>
              <a:ext uri="{FF2B5EF4-FFF2-40B4-BE49-F238E27FC236}">
                <a16:creationId xmlns:a16="http://schemas.microsoft.com/office/drawing/2014/main" id="{F43D77B2-C90F-4310-A42E-17F560B1190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5E9568A-4643-4ABB-A19D-832F12490918}"/>
              </a:ext>
            </a:extLst>
          </p:cNvPr>
          <p:cNvSpPr txBox="1"/>
          <p:nvPr/>
        </p:nvSpPr>
        <p:spPr>
          <a:xfrm>
            <a:off x="1259632" y="633427"/>
            <a:ext cx="6439583" cy="55911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Let Your Kingdom come Lord, 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Deled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deyrnas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May Your will be done Lord,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Gwneler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d’ewyllys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As it is in heaven, in our nation let it be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Megis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y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nef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felly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ein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cenedl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Let Your Kingdom come Lord, 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Deled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deyrnas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May Your will be done Lord,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gwneler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d’ewyllys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As it is in heaven, so let it be in me.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Megis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y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nef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felly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fy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mywyd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85071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hape, rectangle&#10;&#10;Description automatically generated">
            <a:extLst>
              <a:ext uri="{FF2B5EF4-FFF2-40B4-BE49-F238E27FC236}">
                <a16:creationId xmlns:a16="http://schemas.microsoft.com/office/drawing/2014/main" id="{AADBAC80-F166-48FF-AF88-393FB4B1E41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DDDDAE9-6856-4C2A-BE69-ECC3256B95F3}"/>
              </a:ext>
            </a:extLst>
          </p:cNvPr>
          <p:cNvSpPr txBox="1"/>
          <p:nvPr/>
        </p:nvSpPr>
        <p:spPr>
          <a:xfrm>
            <a:off x="683568" y="1268760"/>
            <a:ext cx="8064896" cy="4465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 are worthy of all the glory,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sy’n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haeddu'r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holl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ogoniant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 show great patience throughout our days.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Mor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amyneddgar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gyda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bob dydd.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You’re so gracious, so full of mercy;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Rwyt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Ti'n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Dduw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trugarog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Duw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mor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raslon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;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Forgiving quickly all of our foolish ways.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Cyflym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wyt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faddau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4073641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hape, rectangle&#10;&#10;Description automatically generated">
            <a:extLst>
              <a:ext uri="{FF2B5EF4-FFF2-40B4-BE49-F238E27FC236}">
                <a16:creationId xmlns:a16="http://schemas.microsoft.com/office/drawing/2014/main" id="{F43D77B2-C90F-4310-A42E-17F560B1190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5E9568A-4643-4ABB-A19D-832F12490918}"/>
              </a:ext>
            </a:extLst>
          </p:cNvPr>
          <p:cNvSpPr txBox="1"/>
          <p:nvPr/>
        </p:nvSpPr>
        <p:spPr>
          <a:xfrm>
            <a:off x="1352208" y="548680"/>
            <a:ext cx="6439583" cy="55911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Let Your Kingdom come Lord, 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Deled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deyrnas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May Your will be done Lord,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Gwneler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d’ewyllys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As it is in heaven, in our nation let it be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Megis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y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nef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felly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ein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cenedl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Let Your Kingdom come Lord, 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Deled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deyrnas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May Your will be done Lord,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gwneler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d’ewyllys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As it is in heaven, so let it be in me.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Megis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y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nef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felly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fy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mywyd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31008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hape, rectangle&#10;&#10;Description automatically generated">
            <a:extLst>
              <a:ext uri="{FF2B5EF4-FFF2-40B4-BE49-F238E27FC236}">
                <a16:creationId xmlns:a16="http://schemas.microsoft.com/office/drawing/2014/main" id="{DDF2DE8B-D705-4C2E-A749-67E029A169F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DDDDAE9-6856-4C2A-BE69-ECC3256B95F3}"/>
              </a:ext>
            </a:extLst>
          </p:cNvPr>
          <p:cNvSpPr txBox="1"/>
          <p:nvPr/>
        </p:nvSpPr>
        <p:spPr>
          <a:xfrm>
            <a:off x="287524" y="1124744"/>
            <a:ext cx="8568952" cy="5493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 are worthy of all the glory,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sy'n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haeddu'r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holl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ogoniant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Come move among us, work in us today.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Tyrd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symud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ein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plith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Come transform, Lord, Your whole creation;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drawsffurfia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Arglwydd,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holl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gread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;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Renew Your Church, Lord, have Your way we pray.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Adnewydda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d'Eglwys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Di. 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63500">
                    <a:srgbClr val="FFFFFF">
                      <a:satMod val="175000"/>
                      <a:alpha val="40000"/>
                    </a:srgb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glow rad="63500">
                  <a:srgbClr val="FFFFFF">
                    <a:satMod val="175000"/>
                    <a:alpha val="40000"/>
                  </a:srgbClr>
                </a:glo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7706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hape, rectangle&#10;&#10;Description automatically generated">
            <a:extLst>
              <a:ext uri="{FF2B5EF4-FFF2-40B4-BE49-F238E27FC236}">
                <a16:creationId xmlns:a16="http://schemas.microsoft.com/office/drawing/2014/main" id="{F43D77B2-C90F-4310-A42E-17F560B1190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5E9568A-4643-4ABB-A19D-832F12490918}"/>
              </a:ext>
            </a:extLst>
          </p:cNvPr>
          <p:cNvSpPr txBox="1"/>
          <p:nvPr/>
        </p:nvSpPr>
        <p:spPr>
          <a:xfrm>
            <a:off x="1259632" y="548680"/>
            <a:ext cx="6439583" cy="55911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Let Your Kingdom come Lord, 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Deled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deyrnas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May Your will be done Lord,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Gwneler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d’ewyllys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As it is in heaven, in our nation let it be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Megis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y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nef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felly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ein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cenedl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Let Your Kingdom come Lord, 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Deled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deyrnas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May Your will be done Lord,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gwneler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d’ewyllys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As it is in heaven, so let it be in me.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Megis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y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nef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felly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fy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mywyd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36D7BD-72FB-457A-A00D-435D28A5C0EF}"/>
              </a:ext>
            </a:extLst>
          </p:cNvPr>
          <p:cNvSpPr txBox="1"/>
          <p:nvPr/>
        </p:nvSpPr>
        <p:spPr>
          <a:xfrm>
            <a:off x="3186035" y="6453336"/>
            <a:ext cx="5976664" cy="577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1" u="none" strike="noStrike" kern="1200" cap="none" spc="0" normalizeH="0" baseline="0" noProof="0" dirty="0" err="1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Hawlfraint</a:t>
            </a:r>
            <a:r>
              <a:rPr kumimoji="0" lang="en-GB" sz="1200" b="0" i="1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© 2022 Andy Hughes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kumimoji="0" lang="en-GB" sz="1200" b="0" i="1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English translation: Greg Leavers &amp; Andy Hughes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Welsh Welsh SILSophiaL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6442832"/>
      </p:ext>
    </p:extLst>
  </p:cSld>
  <p:clrMapOvr>
    <a:masterClrMapping/>
  </p:clrMapOvr>
</p:sld>
</file>

<file path=ppt/theme/theme1.xml><?xml version="1.0" encoding="utf-8"?>
<a:theme xmlns:a="http://schemas.openxmlformats.org/drawingml/2006/main" name="Twinkle">
  <a:themeElements>
    <a:clrScheme name="Twinkle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winkl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Welsh Welsh SILSophiaL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Welsh Welsh SILSophiaL" pitchFamily="2" charset="0"/>
          </a:defRPr>
        </a:defPPr>
      </a:lstStyle>
    </a:lnDef>
  </a:objectDefaults>
  <a:extraClrSchemeLst>
    <a:extraClrScheme>
      <a:clrScheme name="Twinkl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winkl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454</Words>
  <Application>Microsoft Office PowerPoint</Application>
  <PresentationFormat>On-screen Show (4:3)</PresentationFormat>
  <Paragraphs>62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Times New Roman</vt:lpstr>
      <vt:lpstr>Welsh Welsh SILSophiaL</vt:lpstr>
      <vt:lpstr>Twinkle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Andy Hughes</dc:creator>
  <cp:lastModifiedBy>Andy Hughes</cp:lastModifiedBy>
  <cp:revision>1</cp:revision>
  <dcterms:created xsi:type="dcterms:W3CDTF">2024-02-03T17:46:56Z</dcterms:created>
  <dcterms:modified xsi:type="dcterms:W3CDTF">2024-02-03T17:49:11Z</dcterms:modified>
</cp:coreProperties>
</file>