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72" r:id="rId2"/>
    <p:sldId id="2473" r:id="rId3"/>
    <p:sldId id="2474" r:id="rId4"/>
    <p:sldId id="247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594D0-796D-4DB8-A12B-04201694E12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D697E-30F8-40A4-B484-926ABC0AB4AE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94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8BB5-5B93-4AE8-90B7-076A298929DB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1A889-CE1B-4628-8262-3D0D7A460D04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48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413C5-5E1E-4951-A75D-BEF940EB78D2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391FF-8CBD-4EB0-B33B-98D70D7DA6B3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7CD03-63E1-412E-98BF-186278502A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ECE09-5557-49BC-9887-7B01AB44F4E0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69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40AD9-FA6D-4E8E-8F2D-29C77ED41B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FA7D9-579E-4B30-BBFC-5A910C4DA56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9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FF135-E100-42B1-A0EC-6164492FBDB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BEC80-A5E7-4548-98E1-40251E1B1740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24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9CE12-19DC-49DB-8584-727C691580B7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7FB54-4A67-4C6A-8856-BC532802CE18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03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92215-4692-4231-82F4-1D48518177A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182F2-6338-426C-AB46-C69AED9FDF7D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97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E531D-E9CD-42EE-B866-461B7DAC2AF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2617B-0267-428E-8432-7EC9D7E7B7B0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32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D1272-9215-4364-B29A-5C609ADE73D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37D63-D089-413F-A80E-A2AB8015C1AE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1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454F3-B66E-42C0-BF59-8C5D0BF9305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22F85-9AC3-4A37-8B23-48A15DF9CD4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711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90BC116D-2C11-494A-986D-FA3BF93795B9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24/11/2025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3E6C83B9-212A-4D96-A9AC-9E073241593A}" type="slidenum">
              <a:rPr lang="en-GB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69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&#10;&#10;Description automatically generated">
            <a:extLst>
              <a:ext uri="{FF2B5EF4-FFF2-40B4-BE49-F238E27FC236}">
                <a16:creationId xmlns:a16="http://schemas.microsoft.com/office/drawing/2014/main" id="{2075FBC3-73C6-E008-20D1-6BC2B6B82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4E8D67-522A-E580-922D-E1795882F665}"/>
              </a:ext>
            </a:extLst>
          </p:cNvPr>
          <p:cNvSpPr txBox="1"/>
          <p:nvPr/>
        </p:nvSpPr>
        <p:spPr>
          <a:xfrm>
            <a:off x="943276" y="1843950"/>
            <a:ext cx="67473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Nhad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dwi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efo Ti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Father, I am here with You.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Yn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tyfu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yn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gariad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Di.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No-one loves me as You do.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'Dwi mor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falch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'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dwi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mor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falch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I’m so glad, I’m so glad,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fod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blentyn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Di.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Glad to be Your child.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85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&#10;&#10;Description automatically generated">
            <a:extLst>
              <a:ext uri="{FF2B5EF4-FFF2-40B4-BE49-F238E27FC236}">
                <a16:creationId xmlns:a16="http://schemas.microsoft.com/office/drawing/2014/main" id="{2075FBC3-73C6-E008-20D1-6BC2B6B82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4E8D67-522A-E580-922D-E1795882F665}"/>
              </a:ext>
            </a:extLst>
          </p:cNvPr>
          <p:cNvSpPr txBox="1"/>
          <p:nvPr/>
        </p:nvSpPr>
        <p:spPr>
          <a:xfrm>
            <a:off x="510139" y="2105561"/>
            <a:ext cx="81237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Iesu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wnaeth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f'achub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GB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Jesus, You’re the saving One;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Drwy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fynd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i'r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groes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Galfari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Bore the cross for wrong I’ve done.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Diolch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diolch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endParaRPr lang="en-GB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Thank You Lord, </a:t>
            </a:r>
            <a:r>
              <a:rPr lang="en-GB" sz="32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hank You Lord;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ddioddef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drosof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fi.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You have rescued me.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375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&#10;&#10;Description automatically generated">
            <a:extLst>
              <a:ext uri="{FF2B5EF4-FFF2-40B4-BE49-F238E27FC236}">
                <a16:creationId xmlns:a16="http://schemas.microsoft.com/office/drawing/2014/main" id="{2075FBC3-73C6-E008-20D1-6BC2B6B82C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4E8D67-522A-E580-922D-E1795882F665}"/>
              </a:ext>
            </a:extLst>
          </p:cNvPr>
          <p:cNvSpPr txBox="1"/>
          <p:nvPr/>
        </p:nvSpPr>
        <p:spPr>
          <a:xfrm>
            <a:off x="673768" y="1843950"/>
            <a:ext cx="752695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Ysbryd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Glân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mor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dda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wyt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Holy Spirit, welcome here.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A'r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nerth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rwyt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ti'n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mi.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I am strong ‘cos You are near.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Helpa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fi,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helpa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fi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Help me live, </a:t>
            </a:r>
            <a:r>
              <a:rPr lang="en-GB" sz="32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h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elp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 me live,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fyw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i'th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blesio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Di.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Live the way I should.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Hawlfraint © 2022 Andy Hughes</a:t>
            </a:r>
          </a:p>
        </p:txBody>
      </p:sp>
    </p:spTree>
    <p:extLst>
      <p:ext uri="{BB962C8B-B14F-4D97-AF65-F5344CB8AC3E}">
        <p14:creationId xmlns:p14="http://schemas.microsoft.com/office/powerpoint/2010/main" val="1435596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455D7-E4EB-6192-B2F4-3477BE80C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&#10;&#10;Description automatically generated">
            <a:extLst>
              <a:ext uri="{FF2B5EF4-FFF2-40B4-BE49-F238E27FC236}">
                <a16:creationId xmlns:a16="http://schemas.microsoft.com/office/drawing/2014/main" id="{65FF14CC-CBE2-1A5A-447E-5A38B143F0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808685-CF13-F78E-F87E-DA006D6CB80F}"/>
              </a:ext>
            </a:extLst>
          </p:cNvPr>
          <p:cNvSpPr txBox="1"/>
          <p:nvPr/>
        </p:nvSpPr>
        <p:spPr>
          <a:xfrm>
            <a:off x="673768" y="1843950"/>
            <a:ext cx="752695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mugail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wyt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God – my shepherd every day,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Yn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gwylio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dros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nghrwydro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watching over all my ways.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Diolch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diolch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Dduw</a:t>
            </a:r>
            <a:endParaRPr lang="en-GB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Thank You Lord, thank You Lord,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Rwyt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 bob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peth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You are all I need.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KBGobbleDay" panose="02000603000000000000" pitchFamily="2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KBGobbleDay" panose="02000603000000000000" pitchFamily="2" charset="0"/>
                <a:cs typeface="Arial" panose="020B0604020202020204" pitchFamily="34" charset="0"/>
              </a:rPr>
              <a:t>Hawlfraint © 2022 Andy Hughes</a:t>
            </a:r>
          </a:p>
        </p:txBody>
      </p:sp>
    </p:spTree>
    <p:extLst>
      <p:ext uri="{BB962C8B-B14F-4D97-AF65-F5344CB8AC3E}">
        <p14:creationId xmlns:p14="http://schemas.microsoft.com/office/powerpoint/2010/main" val="2096062773"/>
      </p:ext>
    </p:extLst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223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10_Office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2</cp:revision>
  <dcterms:created xsi:type="dcterms:W3CDTF">2025-11-23T22:07:20Z</dcterms:created>
  <dcterms:modified xsi:type="dcterms:W3CDTF">2025-11-24T16:57:50Z</dcterms:modified>
</cp:coreProperties>
</file>