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7" r:id="rId2"/>
    <p:sldId id="2692" r:id="rId3"/>
    <p:sldId id="2688" r:id="rId4"/>
    <p:sldId id="2689" r:id="rId5"/>
    <p:sldId id="2690" r:id="rId6"/>
    <p:sldId id="269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DB89-8383-41DB-B634-73E4E6380D6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852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AD86C-9754-471C-93CC-E22D2809463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4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D1F6-3754-4A3E-8706-9C151691A3C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305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F758-76F3-41DC-AADB-675AC52DA56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814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E85E-C94F-4602-A6F4-6770351EC8B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06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A46A1-0AD8-4A2B-885C-90B983D9588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28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E5AF-E6E0-4E25-8AAF-62278C7C501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13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1702-0CCA-4E07-B36C-66AE785D424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282C2-1EA7-4A95-A288-D106201D032F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284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AC7B0-5693-46F0-B476-76A26AF0918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93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41229-7396-44EC-BA5B-8A2F9799C18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872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2FDB-3F65-4680-8722-0E5333D09E9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88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1AA3-D295-49FD-9308-960548324CC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34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97A0B82-A6F3-4332-9F86-13F5263A43C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155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people with their hands up&#10;&#10;AI-generated content may be incorrect.">
            <a:extLst>
              <a:ext uri="{FF2B5EF4-FFF2-40B4-BE49-F238E27FC236}">
                <a16:creationId xmlns:a16="http://schemas.microsoft.com/office/drawing/2014/main" id="{FECCA035-05E4-BD93-EA1C-81382F7338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3576097"/>
            <a:ext cx="2429632" cy="315243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672EF3-3155-4153-6649-23912C38381C}"/>
              </a:ext>
            </a:extLst>
          </p:cNvPr>
          <p:cNvSpPr txBox="1"/>
          <p:nvPr/>
        </p:nvSpPr>
        <p:spPr>
          <a:xfrm>
            <a:off x="179512" y="155862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Dad,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clyw'n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gweddi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yn Dy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nefoedd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fry,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O, our Father, there in heaven,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Sanctaidd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ydwyt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Ti;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holy is Your Name;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Gwna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i'th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deyrnas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ddod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a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phopeth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rwyt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Ti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eisiau'i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May Your kingdom come, what You want be done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Yma'n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byd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a'r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nef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yma'n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byd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a'r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nef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on earth as it is in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heav’n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on earth as it is in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heav’n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074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8B4DF-91EA-B0D8-B837-D3EC6248A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2FF8195-F491-5F5D-8E85-7AE198C50EA2}"/>
              </a:ext>
            </a:extLst>
          </p:cNvPr>
          <p:cNvSpPr txBox="1"/>
          <p:nvPr/>
        </p:nvSpPr>
        <p:spPr>
          <a:xfrm>
            <a:off x="179512" y="155862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Ti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biau'r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deyrnas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nerth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a'r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gogoniant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Yours is the Kingdom, the power and the glory,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Heddiw ac oes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oesoedd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Amen,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ever and always, Amen,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Ti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biau'r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deyrnas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nerth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a'r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gogoniant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Yours is the Kingdom, the power and the glory,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Heddiw ac oes oes-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oedd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A-men.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ever and always, Amen.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</p:txBody>
      </p:sp>
      <p:pic>
        <p:nvPicPr>
          <p:cNvPr id="3" name="Picture 2" descr="A group of people with their hands up&#10;&#10;AI-generated content may be incorrect.">
            <a:extLst>
              <a:ext uri="{FF2B5EF4-FFF2-40B4-BE49-F238E27FC236}">
                <a16:creationId xmlns:a16="http://schemas.microsoft.com/office/drawing/2014/main" id="{C83AE98F-02AD-B0B9-829E-2F40E624A6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3576097"/>
            <a:ext cx="2429632" cy="315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567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5C6FF-6E2C-D057-E412-34B78C803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3E4481-AD5C-8E23-291E-65234520C594}"/>
              </a:ext>
            </a:extLst>
          </p:cNvPr>
          <p:cNvSpPr txBox="1"/>
          <p:nvPr/>
        </p:nvSpPr>
        <p:spPr>
          <a:xfrm>
            <a:off x="179512" y="155862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Rho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ninnau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faeth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digon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o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fwyd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llaeth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Give us, we pray, food for this day,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i’n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cadw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ni’n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fyd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pob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dydd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You know all we need;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Maddau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dad,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pob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bai,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heb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i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faddau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llai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Forgive our wrongs, as we forgive others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i’r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rhau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wnaeth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ddrwg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i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the wrongs they have done to us,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i’r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rhau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wnaeth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ddrwg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the wrongs they have done to us. </a:t>
            </a:r>
          </a:p>
        </p:txBody>
      </p:sp>
      <p:pic>
        <p:nvPicPr>
          <p:cNvPr id="3" name="Picture 2" descr="A group of people with their hands up&#10;&#10;AI-generated content may be incorrect.">
            <a:extLst>
              <a:ext uri="{FF2B5EF4-FFF2-40B4-BE49-F238E27FC236}">
                <a16:creationId xmlns:a16="http://schemas.microsoft.com/office/drawing/2014/main" id="{FFFC8D2F-E30E-4B32-58A4-7B4E30E1D3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3576097"/>
            <a:ext cx="2429632" cy="315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940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9B4FA-F6FB-72D4-17A8-24321F768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109002-927E-6D34-A177-D3667A9F794F}"/>
              </a:ext>
            </a:extLst>
          </p:cNvPr>
          <p:cNvSpPr txBox="1"/>
          <p:nvPr/>
        </p:nvSpPr>
        <p:spPr>
          <a:xfrm>
            <a:off x="179512" y="155862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Ti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biau'r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deyrnas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nerth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a'r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gogoniant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Yours is the Kingdom, the power and the glory,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Heddiw ac oes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oesoedd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Amen,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ever and always, Amen,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Ti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biau'r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deyrnas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nerth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a'r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gogoniant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Yours is the Kingdom, the power and the glory,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Heddiw ac oes oes-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oedd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A-men.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ever and always, Amen.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</p:txBody>
      </p:sp>
      <p:pic>
        <p:nvPicPr>
          <p:cNvPr id="3" name="Picture 2" descr="A group of people with their hands up&#10;&#10;AI-generated content may be incorrect.">
            <a:extLst>
              <a:ext uri="{FF2B5EF4-FFF2-40B4-BE49-F238E27FC236}">
                <a16:creationId xmlns:a16="http://schemas.microsoft.com/office/drawing/2014/main" id="{6E54A75D-CBAA-9B7B-6F56-BC10CDECB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3576097"/>
            <a:ext cx="2429632" cy="315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23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6240D-FC10-6A1A-1552-6EC90EFA2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98D76B-FD01-23C2-CEEF-3ADD1697B1C8}"/>
              </a:ext>
            </a:extLst>
          </p:cNvPr>
          <p:cNvSpPr txBox="1"/>
          <p:nvPr/>
        </p:nvSpPr>
        <p:spPr>
          <a:xfrm>
            <a:off x="179512" y="155862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Peidiwn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ildio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dim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demtasiynau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chwim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Don't let us give in to doing what is wrong,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ac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arbed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rhag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drwg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;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and rescue us from evil;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Dad,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clyw'n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gweddi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yn Dy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nefoedd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fry,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O, our Father, there in Heaven,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Sanctaidd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ydwyt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Ti,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Sanctaidd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ydwyt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Ti.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holy is Your name, Holy is Your name.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</p:txBody>
      </p:sp>
      <p:pic>
        <p:nvPicPr>
          <p:cNvPr id="3" name="Picture 2" descr="A group of people with their hands up&#10;&#10;AI-generated content may be incorrect.">
            <a:extLst>
              <a:ext uri="{FF2B5EF4-FFF2-40B4-BE49-F238E27FC236}">
                <a16:creationId xmlns:a16="http://schemas.microsoft.com/office/drawing/2014/main" id="{AABD0D5E-7D73-7BF0-1B30-4D08C1EF83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3576097"/>
            <a:ext cx="2429632" cy="315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373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1BDA5-39D4-FD94-37EB-05B1DF743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471A05-58F7-5E44-B49F-4EFD1CE5D812}"/>
              </a:ext>
            </a:extLst>
          </p:cNvPr>
          <p:cNvSpPr txBox="1"/>
          <p:nvPr/>
        </p:nvSpPr>
        <p:spPr>
          <a:xfrm>
            <a:off x="179512" y="155862"/>
            <a:ext cx="842493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Ti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biau'r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deyrnas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nerth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a'r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gogoniant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Yours is the Kingdom, the power and the glory,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Heddiw ac oes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oesoedd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Amen,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ever and always, Amen,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Ti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biau'r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deyrnas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y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nerth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a'r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gogoniant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Yours is the Kingdom, the power and the glory,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Heddiw ac oes oes-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oedd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A-men.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ever and always, Amen.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Heddiw ac oes oes-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oedd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A-men.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for ever and always, Amen.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Hawlfraint © 2020 Greg Leavers 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cyf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. Dafydd Timothy</a:t>
            </a:r>
          </a:p>
        </p:txBody>
      </p:sp>
      <p:pic>
        <p:nvPicPr>
          <p:cNvPr id="3" name="Picture 2" descr="A group of people with their hands up&#10;&#10;AI-generated content may be incorrect.">
            <a:extLst>
              <a:ext uri="{FF2B5EF4-FFF2-40B4-BE49-F238E27FC236}">
                <a16:creationId xmlns:a16="http://schemas.microsoft.com/office/drawing/2014/main" id="{CF35592B-5BDE-1481-AECE-F681CD1B99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3576097"/>
            <a:ext cx="2429632" cy="315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781969"/>
      </p:ext>
    </p:extLst>
  </p:cSld>
  <p:clrMapOvr>
    <a:masterClrMapping/>
  </p:clrMapOvr>
</p:sld>
</file>

<file path=ppt/theme/theme1.xml><?xml version="1.0" encoding="utf-8"?>
<a:theme xmlns:a="http://schemas.openxmlformats.org/drawingml/2006/main" name="10_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455</Words>
  <Application>Microsoft Office PowerPoint</Application>
  <PresentationFormat>On-screen Show (4:3)</PresentationFormat>
  <Paragraphs>66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Times New Roman</vt:lpstr>
      <vt:lpstr>Welsh Welsh SILSophiaL</vt:lpstr>
      <vt:lpstr>10_Twinkle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2025-11-25T17:58:13Z</dcterms:created>
  <dcterms:modified xsi:type="dcterms:W3CDTF">2025-11-25T17:59:13Z</dcterms:modified>
</cp:coreProperties>
</file>