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40" r:id="rId2"/>
    <p:sldId id="2541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14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EDC9B-3DC1-4DFB-AFAB-8FE9F22A35EB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BD4F0-2AC2-4ED7-8B0F-FD36251238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9637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EDC9B-3DC1-4DFB-AFAB-8FE9F22A35EB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BD4F0-2AC2-4ED7-8B0F-FD36251238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6870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EDC9B-3DC1-4DFB-AFAB-8FE9F22A35EB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BD4F0-2AC2-4ED7-8B0F-FD36251238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2695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EDC9B-3DC1-4DFB-AFAB-8FE9F22A35EB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BD4F0-2AC2-4ED7-8B0F-FD36251238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6501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EDC9B-3DC1-4DFB-AFAB-8FE9F22A35EB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BD4F0-2AC2-4ED7-8B0F-FD36251238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6698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EDC9B-3DC1-4DFB-AFAB-8FE9F22A35EB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BD4F0-2AC2-4ED7-8B0F-FD36251238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935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EDC9B-3DC1-4DFB-AFAB-8FE9F22A35EB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BD4F0-2AC2-4ED7-8B0F-FD36251238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6627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EDC9B-3DC1-4DFB-AFAB-8FE9F22A35EB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BD4F0-2AC2-4ED7-8B0F-FD36251238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6199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EDC9B-3DC1-4DFB-AFAB-8FE9F22A35EB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BD4F0-2AC2-4ED7-8B0F-FD36251238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7462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EDC9B-3DC1-4DFB-AFAB-8FE9F22A35EB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BD4F0-2AC2-4ED7-8B0F-FD36251238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2737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EDC9B-3DC1-4DFB-AFAB-8FE9F22A35EB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BD4F0-2AC2-4ED7-8B0F-FD36251238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2202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CEDC9B-3DC1-4DFB-AFAB-8FE9F22A35EB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DBD4F0-2AC2-4ED7-8B0F-FD36251238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3923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keyhole with a drawing of a landscape&#10;&#10;Description automatically generated">
            <a:extLst>
              <a:ext uri="{FF2B5EF4-FFF2-40B4-BE49-F238E27FC236}">
                <a16:creationId xmlns:a16="http://schemas.microsoft.com/office/drawing/2014/main" id="{BCA3621C-C825-E0C8-D5EB-24067E712F7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771" b="28982"/>
          <a:stretch/>
        </p:blipFill>
        <p:spPr>
          <a:xfrm>
            <a:off x="4808216" y="2318053"/>
            <a:ext cx="4927409" cy="405686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17ECF34-65A9-99DE-EB56-49AB847E0F79}"/>
              </a:ext>
            </a:extLst>
          </p:cNvPr>
          <p:cNvSpPr txBox="1"/>
          <p:nvPr/>
        </p:nvSpPr>
        <p:spPr>
          <a:xfrm>
            <a:off x="325624" y="549639"/>
            <a:ext cx="826810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Dyma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eiriau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Iesu: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Hear the words of Jesus: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Dwi'n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cnocio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ar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y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drws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I'm knocking on the door.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Hei!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Dwi'n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cnocio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ar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y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drws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Hey! I'm knocking on the door.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Oes '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unrhyw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un sy'n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clywed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fi?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Can  anybody hear my voice?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Dwi'n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cnocio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ar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y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drws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I'm knocking on the door.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035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keyhole with a drawing of a landscape&#10;&#10;Description automatically generated">
            <a:extLst>
              <a:ext uri="{FF2B5EF4-FFF2-40B4-BE49-F238E27FC236}">
                <a16:creationId xmlns:a16="http://schemas.microsoft.com/office/drawing/2014/main" id="{DF2960EA-A17C-F8AA-B124-703EAB6B6FA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771" b="28982"/>
          <a:stretch/>
        </p:blipFill>
        <p:spPr>
          <a:xfrm>
            <a:off x="4808216" y="2318053"/>
            <a:ext cx="4927409" cy="405686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17ECF34-65A9-99DE-EB56-49AB847E0F79}"/>
              </a:ext>
            </a:extLst>
          </p:cNvPr>
          <p:cNvSpPr txBox="1"/>
          <p:nvPr/>
        </p:nvSpPr>
        <p:spPr>
          <a:xfrm>
            <a:off x="394636" y="558265"/>
            <a:ext cx="8268101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Os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ti'n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agor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y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drws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mi,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If you open the door to me,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dof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mewn a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byddwn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I'll come in and we will be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ffrindiau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da am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byth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friends for evermore. 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Hei!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dwi'n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cnocio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ar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y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drws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Hey! I'm knocking on the door.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Datgyddiad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/Revelation 3:20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Cân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/Song © 2023 Andy Hughes</a:t>
            </a:r>
          </a:p>
        </p:txBody>
      </p:sp>
    </p:spTree>
    <p:extLst>
      <p:ext uri="{BB962C8B-B14F-4D97-AF65-F5344CB8AC3E}">
        <p14:creationId xmlns:p14="http://schemas.microsoft.com/office/powerpoint/2010/main" val="3914363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129</Words>
  <Application>Microsoft Office PowerPoint</Application>
  <PresentationFormat>On-screen Show (4:3)</PresentationFormat>
  <Paragraphs>26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Andy Hughes</dc:creator>
  <cp:lastModifiedBy>Andy Hughes</cp:lastModifiedBy>
  <cp:revision>1</cp:revision>
  <dcterms:created xsi:type="dcterms:W3CDTF">2024-11-25T20:00:14Z</dcterms:created>
  <dcterms:modified xsi:type="dcterms:W3CDTF">2024-11-25T20:00:53Z</dcterms:modified>
</cp:coreProperties>
</file>