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361" r:id="rId2"/>
    <p:sldId id="2041" r:id="rId3"/>
    <p:sldId id="23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05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56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558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4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5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74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99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61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7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22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98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E09F7-2801-43A0-B785-E3ECB9DD5A03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810CD-5E64-49AF-A14B-3FA282C04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4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parrot, bird&#10;&#10;Description automatically generated">
            <a:extLst>
              <a:ext uri="{FF2B5EF4-FFF2-40B4-BE49-F238E27FC236}">
                <a16:creationId xmlns:a16="http://schemas.microsoft.com/office/drawing/2014/main" id="{78B5F5C3-5A02-4401-9FBE-B286A5856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3AE8A2-3297-4D9C-803C-B0FD57C7792C}"/>
              </a:ext>
            </a:extLst>
          </p:cNvPr>
          <p:cNvSpPr txBox="1"/>
          <p:nvPr/>
        </p:nvSpPr>
        <p:spPr>
          <a:xfrm>
            <a:off x="323274" y="2179782"/>
            <a:ext cx="86821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uwch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chopa'r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mynydd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uchaf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lletach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moroedd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lletaf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ddyfnach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dyfnderoedd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mawr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7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parrot, bird&#10;&#10;Description automatically generated">
            <a:extLst>
              <a:ext uri="{FF2B5EF4-FFF2-40B4-BE49-F238E27FC236}">
                <a16:creationId xmlns:a16="http://schemas.microsoft.com/office/drawing/2014/main" id="{78B5F5C3-5A02-4401-9FBE-B286A5856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3AE8A2-3297-4D9C-803C-B0FD57C7792C}"/>
              </a:ext>
            </a:extLst>
          </p:cNvPr>
          <p:cNvSpPr txBox="1"/>
          <p:nvPr/>
        </p:nvSpPr>
        <p:spPr>
          <a:xfrm>
            <a:off x="323274" y="2179782"/>
            <a:ext cx="86821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dwi'n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gwneud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drist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gwneud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llaw'r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bethau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drwg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caru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beth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bynnag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dyna'i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ffordd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dwi'n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teimlo'n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unig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dyna'i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lais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glir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dwi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gyda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bob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amser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mae’n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1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parrot, bird&#10;&#10;Description automatically generated">
            <a:extLst>
              <a:ext uri="{FF2B5EF4-FFF2-40B4-BE49-F238E27FC236}">
                <a16:creationId xmlns:a16="http://schemas.microsoft.com/office/drawing/2014/main" id="{78B5F5C3-5A02-4401-9FBE-B286A5856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3AE8A2-3297-4D9C-803C-B0FD57C7792C}"/>
              </a:ext>
            </a:extLst>
          </p:cNvPr>
          <p:cNvSpPr txBox="1"/>
          <p:nvPr/>
        </p:nvSpPr>
        <p:spPr>
          <a:xfrm>
            <a:off x="323274" y="2179782"/>
            <a:ext cx="868218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uwch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chopa'r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mynydd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uchaf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lletach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moroedd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lletaf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ddyfnach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na'r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dyfnderoedd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mawr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lle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bynnag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rhyfeddol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trwy’r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amser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(‘n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ddiddiwedd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Cariad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drosta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Hawlfraint</a:t>
            </a:r>
            <a:r>
              <a:rPr kumimoji="0" lang="en-GB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2020 Andy Hughes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877900"/>
      </p:ext>
    </p:extLst>
  </p:cSld>
  <p:clrMapOvr>
    <a:masterClrMapping/>
  </p:clrMapOvr>
</p:sld>
</file>

<file path=ppt/theme/theme1.xml><?xml version="1.0" encoding="utf-8"?>
<a:theme xmlns:a="http://schemas.openxmlformats.org/drawingml/2006/main" name="4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132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46_Office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2025-11-26T11:12:40Z</dcterms:created>
  <dcterms:modified xsi:type="dcterms:W3CDTF">2025-11-26T11:14:08Z</dcterms:modified>
</cp:coreProperties>
</file>