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899" r:id="rId2"/>
    <p:sldId id="1900" r:id="rId3"/>
    <p:sldId id="1901" r:id="rId4"/>
    <p:sldId id="1906" r:id="rId5"/>
    <p:sldId id="1902" r:id="rId6"/>
    <p:sldId id="1907" r:id="rId7"/>
    <p:sldId id="1903" r:id="rId8"/>
    <p:sldId id="1908" r:id="rId9"/>
    <p:sldId id="190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7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8F5E-1ED1-4999-8217-4AB10E6B8ADD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070D-18F2-4A0F-BD93-22034D2BD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282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8F5E-1ED1-4999-8217-4AB10E6B8ADD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070D-18F2-4A0F-BD93-22034D2BD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58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8F5E-1ED1-4999-8217-4AB10E6B8ADD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070D-18F2-4A0F-BD93-22034D2BD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89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8F5E-1ED1-4999-8217-4AB10E6B8ADD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070D-18F2-4A0F-BD93-22034D2BD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12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8F5E-1ED1-4999-8217-4AB10E6B8ADD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070D-18F2-4A0F-BD93-22034D2BD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19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8F5E-1ED1-4999-8217-4AB10E6B8ADD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070D-18F2-4A0F-BD93-22034D2BD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151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8F5E-1ED1-4999-8217-4AB10E6B8ADD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070D-18F2-4A0F-BD93-22034D2BD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49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8F5E-1ED1-4999-8217-4AB10E6B8ADD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070D-18F2-4A0F-BD93-22034D2BD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7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8F5E-1ED1-4999-8217-4AB10E6B8ADD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070D-18F2-4A0F-BD93-22034D2BD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78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8F5E-1ED1-4999-8217-4AB10E6B8ADD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070D-18F2-4A0F-BD93-22034D2BD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74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8F5E-1ED1-4999-8217-4AB10E6B8ADD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070D-18F2-4A0F-BD93-22034D2BD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69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668F5E-1ED1-4999-8217-4AB10E6B8ADD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68070D-18F2-4A0F-BD93-22034D2BD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14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OHP\Proj backgrounds\footsep 4.jpg"/>
          <p:cNvPicPr>
            <a:picLocks noChangeAspect="1" noChangeArrowheads="1"/>
          </p:cNvPicPr>
          <p:nvPr/>
        </p:nvPicPr>
        <p:blipFill>
          <a:blip r:embed="rId2" cstate="print">
            <a:lum bright="20000" contrast="-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9460" t="9755" r="13072" b="30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8280920" cy="5016758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Mi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ddaeth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pryd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ymlaen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â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time has come, as we move on,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gadewn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yr hen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ôl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leave what lies behind.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gamu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ceisiwn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ras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life unfolds, we  can be bold,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a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gafael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law.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we're held in the Father's hand.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OHP\Proj backgrounds\footsep 4.jpg"/>
          <p:cNvPicPr>
            <a:picLocks noChangeAspect="1" noChangeArrowheads="1"/>
          </p:cNvPicPr>
          <p:nvPr/>
        </p:nvPicPr>
        <p:blipFill>
          <a:blip r:embed="rId2" cstate="print">
            <a:lum bright="20000" contrast="-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9460" t="9755" r="13072" b="30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8280920" cy="5878532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y-GB" b="1" dirty="0">
                <a:solidFill>
                  <a:srgbClr val="3333FF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Chorus/Cytgan</a:t>
            </a:r>
            <a:r>
              <a:rPr lang="cy-GB" dirty="0">
                <a:solidFill>
                  <a:srgbClr val="3333FF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dirty="0">
              <a:solidFill>
                <a:srgbClr val="3333FF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Cam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dydd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ddydd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Step by step, day, by day,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mae'r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bywyd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llawn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eiddo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Living out life, we're on our way.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Gwyddwn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bynnag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ddaw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can say, come what may,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Mae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Duw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gafael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llaw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Father God is with us every day.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OHP\Proj backgrounds\footsep 4.jpg"/>
          <p:cNvPicPr>
            <a:picLocks noChangeAspect="1" noChangeArrowheads="1"/>
          </p:cNvPicPr>
          <p:nvPr/>
        </p:nvPicPr>
        <p:blipFill>
          <a:blip r:embed="rId2" cstate="print">
            <a:lum bright="20000" contrast="-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9460" t="9755" r="13072" b="30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8280920" cy="4524315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Pob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ymlaen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pob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meddwl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rhydd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every step, with every thought,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cwestiynau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dibendraw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questions come to mind,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down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a'n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hofnau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fesul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un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fears shout out, we need not doubt,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a'u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rhoi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nhw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law.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we're held in the Father's hand.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OHP\Proj backgrounds\footsep 4.jpg"/>
          <p:cNvPicPr>
            <a:picLocks noChangeAspect="1" noChangeArrowheads="1"/>
          </p:cNvPicPr>
          <p:nvPr/>
        </p:nvPicPr>
        <p:blipFill>
          <a:blip r:embed="rId2" cstate="print">
            <a:lum bright="20000" contrast="-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9460" t="9755" r="13072" b="30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8280920" cy="5878532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y-GB" b="1" dirty="0">
                <a:solidFill>
                  <a:srgbClr val="3333FF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Chorus/Cytgan</a:t>
            </a:r>
            <a:r>
              <a:rPr lang="cy-GB" dirty="0">
                <a:solidFill>
                  <a:srgbClr val="3333FF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dirty="0">
              <a:solidFill>
                <a:srgbClr val="3333FF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dydd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ddydd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Step by step, day, by day,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mae'r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bywyd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llawn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eiddo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Living out life, we're on our way.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Gwyddwn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bynnag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ddaw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can say, come what may,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Mae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Duw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gafael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llaw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Father God is with us every day.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OHP\Proj backgrounds\footsep 4.jpg"/>
          <p:cNvPicPr>
            <a:picLocks noChangeAspect="1" noChangeArrowheads="1"/>
          </p:cNvPicPr>
          <p:nvPr/>
        </p:nvPicPr>
        <p:blipFill>
          <a:blip r:embed="rId2" cstate="print">
            <a:lum bright="20000" contrast="-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9460" t="9755" r="13072" b="30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8568952" cy="4031873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y-GB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Cyfeillion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newydd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profion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llu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things to learn, new friends to make,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fynd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i'r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mawr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draw;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the world we know expands;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cerddwn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ymlaen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ffordd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exploring what's new, walking our road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mae'r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cyfan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law.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we're held in the Father's hands.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OHP\Proj backgrounds\footsep 4.jpg"/>
          <p:cNvPicPr>
            <a:picLocks noChangeAspect="1" noChangeArrowheads="1"/>
          </p:cNvPicPr>
          <p:nvPr/>
        </p:nvPicPr>
        <p:blipFill>
          <a:blip r:embed="rId2" cstate="print">
            <a:lum bright="20000" contrast="-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9460" t="9755" r="13072" b="30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8280920" cy="5878532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y-GB" b="1" dirty="0">
                <a:solidFill>
                  <a:srgbClr val="3333FF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Chorus/Cytgan</a:t>
            </a:r>
            <a:r>
              <a:rPr lang="cy-GB" dirty="0">
                <a:solidFill>
                  <a:srgbClr val="3333FF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dirty="0">
              <a:solidFill>
                <a:srgbClr val="3333FF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dydd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ddydd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Step by step, day, by day,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mae'r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bywyd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llawn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eiddo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Living out life, we're on our way.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Gwyddwn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bynnag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ddaw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can say, come what may,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Mae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Duw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gafael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llaw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Father God is with us every day.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OHP\Proj backgrounds\footsep 4.jpg"/>
          <p:cNvPicPr>
            <a:picLocks noChangeAspect="1" noChangeArrowheads="1"/>
          </p:cNvPicPr>
          <p:nvPr/>
        </p:nvPicPr>
        <p:blipFill>
          <a:blip r:embed="rId2" cstate="print">
            <a:lum bright="20000" contrast="-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9460" t="9755" r="13072" b="30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8568952" cy="4031873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Weithiau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bydd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syrpreis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 we face times when we seem caught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codi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braw,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events we had not planned,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daw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pethau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paid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blas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things get rough; we've had enough,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mae'n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gafael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dy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law.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we're held in the Father's hands.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OHP\Proj backgrounds\footsep 4.jpg"/>
          <p:cNvPicPr>
            <a:picLocks noChangeAspect="1" noChangeArrowheads="1"/>
          </p:cNvPicPr>
          <p:nvPr/>
        </p:nvPicPr>
        <p:blipFill>
          <a:blip r:embed="rId2" cstate="print">
            <a:lum bright="20000" contrast="-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9460" t="9755" r="13072" b="30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8280920" cy="5878532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y-GB" b="1" dirty="0">
                <a:solidFill>
                  <a:srgbClr val="3333FF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Chorus/Cytgan</a:t>
            </a:r>
            <a:r>
              <a:rPr lang="cy-GB" dirty="0">
                <a:solidFill>
                  <a:srgbClr val="3333FF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dirty="0">
              <a:solidFill>
                <a:srgbClr val="3333FF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dydd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ddydd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Step by step, day, by day,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mae'r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bywyd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llawn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eiddo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Living out life, we're on our way.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Gwyddwn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beth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bynnag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ddaw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can say, come what may,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Mae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Duw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gafael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llaw</a:t>
            </a:r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Father God is with us every day. </a:t>
            </a:r>
            <a:endParaRPr lang="en-GB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OHP\Proj backgrounds\footsep 4.jpg"/>
          <p:cNvPicPr>
            <a:picLocks noChangeAspect="1" noChangeArrowheads="1"/>
          </p:cNvPicPr>
          <p:nvPr/>
        </p:nvPicPr>
        <p:blipFill>
          <a:blip r:embed="rId2" cstate="print">
            <a:lum bright="20000" contrast="-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9460" t="9755" r="13072" b="30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404664"/>
            <a:ext cx="9144000" cy="6124754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y-GB" b="1" dirty="0">
                <a:solidFill>
                  <a:srgbClr val="3333FF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Coda</a:t>
            </a:r>
            <a:endParaRPr lang="en-GB" dirty="0">
              <a:solidFill>
                <a:srgbClr val="3333FF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O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Dduw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tad,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dy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heddwch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dwfn</a:t>
            </a:r>
            <a:endParaRPr lang="en-GB" sz="31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1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Father God, let Your peace rule </a:t>
            </a:r>
            <a:endParaRPr lang="en-GB" sz="31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sy'n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llenwi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calon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plentyn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ysgol</a:t>
            </a:r>
            <a:endParaRPr lang="en-GB" sz="31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1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our hearts and minds as we change school, </a:t>
            </a:r>
            <a:endParaRPr lang="en-GB" sz="31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Ti'n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siarad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gyda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lais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fel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endParaRPr lang="en-GB" sz="31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1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every day we need not fear, </a:t>
            </a:r>
            <a:endParaRPr lang="en-GB" sz="31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Ti'n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agos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llwybrau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1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31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can talk with You; You're always near.</a:t>
            </a:r>
            <a:endParaRPr lang="en-GB" sz="31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3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Greg Leavers  </a:t>
            </a:r>
            <a:r>
              <a:rPr lang="en-US" sz="1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Cyf</a:t>
            </a:r>
            <a:r>
              <a:rPr lang="en-US" sz="1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Graham Thomas</a:t>
            </a:r>
            <a:endParaRPr lang="en-GB" sz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Hawlfraint</a:t>
            </a:r>
            <a:r>
              <a:rPr lang="en-US" sz="1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Greg Leavers 2012</a:t>
            </a:r>
            <a:endParaRPr lang="en-GB" sz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613</Words>
  <Application>Microsoft Office PowerPoint</Application>
  <PresentationFormat>On-screen Show (4:3)</PresentationFormat>
  <Paragraphs>96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Andy Hughes</dc:creator>
  <cp:lastModifiedBy>Andy Hughes</cp:lastModifiedBy>
  <cp:revision>1</cp:revision>
  <dcterms:created xsi:type="dcterms:W3CDTF">2025-11-25T11:24:34Z</dcterms:created>
  <dcterms:modified xsi:type="dcterms:W3CDTF">2025-11-25T11:26:56Z</dcterms:modified>
</cp:coreProperties>
</file>