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92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85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39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65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124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258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77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45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05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79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03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27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237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99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00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13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OHP\Proj backgrounds\Hi green &amp; yell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1187" name="Text Box 4"/>
          <p:cNvSpPr txBox="1">
            <a:spLocks noChangeArrowheads="1"/>
          </p:cNvSpPr>
          <p:nvPr/>
        </p:nvSpPr>
        <p:spPr bwMode="auto">
          <a:xfrm>
            <a:off x="827584" y="505697"/>
            <a:ext cx="6984776" cy="60324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yr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Arglwydd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hun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mynd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flaen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gyda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siomi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nac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adael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Paid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(clap)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(clap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clap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Paid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(clap)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anobeithio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Paid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(clap)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(clap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clap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Paid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anobeithio</a:t>
            </a:r>
            <a:r>
              <a:rPr lang="en-GB" sz="32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(clap clap).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Hawlfraint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2005 Andy Hughes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Twinkle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2</cp:revision>
  <dcterms:created xsi:type="dcterms:W3CDTF">2022-01-02T17:03:15Z</dcterms:created>
  <dcterms:modified xsi:type="dcterms:W3CDTF">2022-03-11T14:08:35Z</dcterms:modified>
</cp:coreProperties>
</file>