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130" r:id="rId2"/>
    <p:sldId id="2400" r:id="rId3"/>
    <p:sldId id="2131" r:id="rId4"/>
    <p:sldId id="2401" r:id="rId5"/>
    <p:sldId id="2132" r:id="rId6"/>
    <p:sldId id="2402" r:id="rId7"/>
    <p:sldId id="2133" r:id="rId8"/>
    <p:sldId id="24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Hughes" initials="AH" lastIdx="8" clrIdx="0">
    <p:extLst>
      <p:ext uri="{19B8F6BF-5375-455C-9EA6-DF929625EA0E}">
        <p15:presenceInfo xmlns:p15="http://schemas.microsoft.com/office/powerpoint/2012/main" userId="Andy Hugh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2T14:44:07.871" idx="5">
    <p:pos x="4765" y="185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2T14:44:07.871" idx="6">
    <p:pos x="4765" y="185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2T14:44:07.871" idx="7">
    <p:pos x="4765" y="185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2T14:44:07.871" idx="8">
    <p:pos x="4765" y="185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DB89-8383-41DB-B634-73E4E6380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D86C-9754-471C-93CC-E22D28094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6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D1F6-3754-4A3E-8706-9C151691A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6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F758-76F3-41DC-AADB-675AC52DA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4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E85E-C94F-4602-A6F4-6770351E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46A1-0AD8-4A2B-885C-90B983D9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E5AF-E6E0-4E25-8AAF-62278C7C5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8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1702-0CCA-4E07-B36C-66AE785D4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9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82C2-1EA7-4A95-A288-D106201D0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6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C7B0-5693-46F0-B476-76A26AF09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6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1229-7396-44EC-BA5B-8A2F9799C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2FDB-3F65-4680-8722-0E5333D0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1AA3-D295-49FD-9308-960548324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7A0B82-A6F3-4332-9F86-13F5263A4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69" y="188640"/>
            <a:ext cx="896448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Mair a Joseff aeth - ar siwrnai pellter maith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Mary and Joe were told they had to go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 Fethlehem (</a:t>
            </a:r>
            <a:r>
              <a:rPr kumimoji="0" lang="cy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Bethlehem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down to Bethlehem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(Bethlehem)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Gorfod mynd i stabal - llety yr anifail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They slept in a stable ‘cos innkeepers told them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 gael to uwch ben (</a:t>
            </a:r>
            <a:r>
              <a:rPr kumimoji="0" lang="cy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to uwch ben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that there was no room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(was no room)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Yno yn y gwair - fe anwyd baban Mair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Soon a baby boy, their little pride and joy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ein Iesu gwyn (</a:t>
            </a:r>
            <a:r>
              <a:rPr kumimoji="0" lang="cy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Iesu gwyn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was born to them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(born to them)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Dyna meddai’r angel ac fe ddaeth yn wir.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and everything happened as the angel said.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3" y="446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Jesus,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Haleliwia, yn y crud.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Mae’r un i ddangos i’r holl fyd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Angels told us who You are.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 ffordd fendithiol i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 -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Roddwyd i ni’n anrheg ddrud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G-W-A-Redwr y byd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Our S - A - V - I - O - U - R,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Heddiw yma yn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2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36166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Cwmni o fugeiliaid - gyda’u praidd o ddefaid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Shepherds really scared, when at night they heard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ar y bryn (ar y bryn)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a choir of angels sing, (angels sing)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Glywodd côr angylion - yn rhannu eu newyddion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‘Go down into town you’ll find, when you look round,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a’u gwylio’n syn (gwylio’n syn)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the promised new born King; (new born King)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Yna’n mynd gan foli - i Fethlem i addoli –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through His humble birth, bringing peace on earth.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Meseia dyn (Meseia dyn)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Go and worship Him’, (worship Him)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Dyna gân yr angel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ac fe ddaeth yn wir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and everything happened as the angels said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3" y="446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Jesus,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Haleliwia, yn y crud.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Mae’r un i ddangos i’r holl fyd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Angels told us who You are.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 ffordd fendithiol i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 -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Roddwyd i ni’n anrheg ddrud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G-W-A-Redwr y byd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Our S - A - V - I - O - U - R,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Heddiw yma yn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3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Yna daeth y doethion - gydag eu hanrhegion –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Travelling through the night some wise men kept in sight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at y crud (at y crud)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a bright new star, (bright new star)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Dod ar siwrnau hir - ag aur a thus a myrr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they read that it would bring them to a new born King,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yn roddion drud (rhoddion drud)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so they journeyed far, (journeyed far)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Golau seren wen - yn arwain uwch eu pen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For gifts of great expense they brought Him frankincense,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at frenin byd (brenin byd)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with gold and myrrh, (gold and myrrh)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Dyna meddai’r ‘sgrythur ac fe ddaeth yn wir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and everything happened as the scriptures said.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109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3" y="446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Jesus,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Haleliwia, yn y crud.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Mae’r un i ddangos i’r holl fyd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Angels told us who You are.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 ffordd fendithiol i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 -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Roddwyd i ni’n anrheg ddrud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G-W-A-Redwr y byd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Our S - A - V - I - O - U - R,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Heddiw yma yn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5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5689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Fe ddaeth Duw ei hun - i fyw yma fel dyn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God sent His Son ‘cos He loves everyone,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a’n harwain ni (arwain ni)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people’s need was great, (need was great)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Mae’n hangen ni yn fawr - ac felly daeth i lawr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Though He knew the cost He saw that we were lost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i’n hachub ni (achub ni)   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so didn’t hesitate, (hesitate)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Dewch i gyd i ddathlu - diwrnod mawr ei eni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Jesus is the reason for this Christmas season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ein Dolig ni (Dolig ni)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we can celebrate (celebrate)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Dyma wnaeth O’i addo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ac fe ddaeth yn wir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 for everything happened as He’d always said.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8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3" y="446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Jesus,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Haleliwia, yn y crud.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Mae’r un i ddangos i’r holl fyd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Angels told us who You are.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 ffordd fendithiol i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Iesu, mab annwyl Duw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Jesus - heavens delight.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Roddwyd i ni’n anrheg ddrud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G-W-A-Redwr y byd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Glory! Hallelujah! Our S - A - V - I - O - U - R,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Heddiw yma yn fyw.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81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What a glorious night.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1000"/>
                  </a:prstClr>
                </a:outerShdw>
              </a:effectLst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E781A-8FA3-4AAE-939B-931199023A0D}"/>
              </a:ext>
            </a:extLst>
          </p:cNvPr>
          <p:cNvSpPr txBox="1"/>
          <p:nvPr/>
        </p:nvSpPr>
        <p:spPr>
          <a:xfrm>
            <a:off x="0" y="6469374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©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Hawlfraint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2016 Greg Leavers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cyf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Dafydd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Welsh Welsh SILSophiaL" pitchFamily="2" charset="0"/>
                <a:ea typeface="+mn-ea"/>
                <a:cs typeface="+mn-cs"/>
              </a:rPr>
              <a:t> Chilton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sh Welsh SILSophi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15041"/>
      </p:ext>
    </p:extLst>
  </p:cSld>
  <p:clrMapOvr>
    <a:masterClrMapping/>
  </p:clrMapOvr>
</p:sld>
</file>

<file path=ppt/theme/theme1.xml><?xml version="1.0" encoding="utf-8"?>
<a:theme xmlns:a="http://schemas.openxmlformats.org/drawingml/2006/main" name="Twinkle">
  <a:themeElements>
    <a:clrScheme name="Twink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lnDef>
  </a:objectDefaults>
  <a:extraClrSchemeLst>
    <a:extraClrScheme>
      <a:clrScheme name="Twink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935</Words>
  <Application>Microsoft Office PowerPoint</Application>
  <PresentationFormat>On-screen Show (4:3)</PresentationFormat>
  <Paragraphs>117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Welsh Welsh SILSophiaL</vt:lpstr>
      <vt:lpstr>Twinkle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1</cp:revision>
  <dcterms:created xsi:type="dcterms:W3CDTF">2021-12-13T16:51:23Z</dcterms:created>
  <dcterms:modified xsi:type="dcterms:W3CDTF">2021-12-13T16:51:54Z</dcterms:modified>
</cp:coreProperties>
</file>