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313" r:id="rId2"/>
    <p:sldId id="2315" r:id="rId3"/>
    <p:sldId id="2316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7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69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75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4DB89-8383-41DB-B634-73E4E6380D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10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AD86C-9754-471C-93CC-E22D280946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38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7D1F6-3754-4A3E-8706-9C151691A3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647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2F758-76F3-41DC-AADB-675AC52DA5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662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DE85E-C94F-4602-A6F4-6770351EC8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95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A46A1-0AD8-4A2B-885C-90B983D958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1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EE5AF-E6E0-4E25-8AAF-62278C7C50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89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51702-0CCA-4E07-B36C-66AE785D42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27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282C2-1EA7-4A95-A288-D106201D03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3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AC7B0-5693-46F0-B476-76A26AF091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300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41229-7396-44EC-BA5B-8A2F9799C1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768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E2FDB-3F65-4680-8722-0E5333D09E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602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91AA3-D295-49FD-9308-960548324C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469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97A0B82-A6F3-4332-9F86-13F5263A43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92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unset over a mountain&#10;&#10;AI-generated content may be incorrect.">
            <a:extLst>
              <a:ext uri="{FF2B5EF4-FFF2-40B4-BE49-F238E27FC236}">
                <a16:creationId xmlns:a16="http://schemas.microsoft.com/office/drawing/2014/main" id="{29907AC5-9262-97CE-4BA8-4976E7DED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68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A23355-FDFF-48F3-98A3-F71E07802003}"/>
              </a:ext>
            </a:extLst>
          </p:cNvPr>
          <p:cNvSpPr txBox="1"/>
          <p:nvPr/>
        </p:nvSpPr>
        <p:spPr>
          <a:xfrm>
            <a:off x="154874" y="472434"/>
            <a:ext cx="88194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Boed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i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Dduw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dy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fendithio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,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boed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i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Dduw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dy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gadw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</a:rPr>
              <a:t>May the Lord bless you, may the Lord keep you;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A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gwenu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arnat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ti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</a:rPr>
              <a:t>May the Lord smile on you.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Boed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i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Dduw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fod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yn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raslon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, a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dangos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ei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ffafr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</a:rPr>
              <a:t>May He be gracious and show you His favour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Gan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roi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ei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hedd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i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ti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</a:rPr>
              <a:t>Giving you His peace.</a:t>
            </a:r>
            <a:r>
              <a:rPr lang="en-GB" sz="3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 </a:t>
            </a:r>
          </a:p>
          <a:p>
            <a:pPr algn="ctr"/>
            <a:r>
              <a:rPr lang="en-GB" sz="3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 </a:t>
            </a:r>
          </a:p>
          <a:p>
            <a:pPr algn="ctr"/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511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unset over a mountain&#10;&#10;AI-generated content may be incorrect.">
            <a:extLst>
              <a:ext uri="{FF2B5EF4-FFF2-40B4-BE49-F238E27FC236}">
                <a16:creationId xmlns:a16="http://schemas.microsoft.com/office/drawing/2014/main" id="{98DEC0E6-790E-7410-601E-7C91D3487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68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A23355-FDFF-48F3-98A3-F71E07802003}"/>
              </a:ext>
            </a:extLst>
          </p:cNvPr>
          <p:cNvSpPr txBox="1"/>
          <p:nvPr/>
        </p:nvSpPr>
        <p:spPr>
          <a:xfrm>
            <a:off x="729910" y="397019"/>
            <a:ext cx="806489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Yr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hedd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sy’n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dod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â’i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gariad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yn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agos</a:t>
            </a:r>
            <a:endParaRPr lang="en-GB" sz="30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The peace that brings His love so near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A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gyrru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ofn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yn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bell,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And drives all fear away,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A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rhoi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llonyddwch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pur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i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ni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,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The peace that helps our hearts be still,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Felly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canwn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ni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This is why we pray: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 </a:t>
            </a:r>
          </a:p>
          <a:p>
            <a:pPr algn="ctr"/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31869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unset over a mountain&#10;&#10;AI-generated content may be incorrect.">
            <a:extLst>
              <a:ext uri="{FF2B5EF4-FFF2-40B4-BE49-F238E27FC236}">
                <a16:creationId xmlns:a16="http://schemas.microsoft.com/office/drawing/2014/main" id="{0F5DF593-DA52-DBF9-4CF1-AB1810EEE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68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A23355-FDFF-48F3-98A3-F71E07802003}"/>
              </a:ext>
            </a:extLst>
          </p:cNvPr>
          <p:cNvSpPr txBox="1"/>
          <p:nvPr/>
        </p:nvSpPr>
        <p:spPr>
          <a:xfrm>
            <a:off x="273579" y="660970"/>
            <a:ext cx="859684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Boed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i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Dduw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dy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fendithio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,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boed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i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Dduw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dy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gadw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,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May the Lord bless you, may the Lord keep you;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A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gwenu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arnat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ti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,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May the Lord smile on you.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Boed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i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Dduw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fod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yn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raslon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, a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dangos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ei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ffafr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,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May He be gracious and show you His favour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Gan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roi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ei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hedd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i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GB" sz="30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ti</a:t>
            </a:r>
            <a:r>
              <a:rPr lang="en-GB" sz="3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.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Giving you His peace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Yn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enw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Crist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Amen.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In Jesus’ name, Amen.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B2792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Hawlfraint © 2018 Greg Leavers </a:t>
            </a:r>
            <a:r>
              <a:rPr lang="en-GB" sz="1200" dirty="0" err="1">
                <a:solidFill>
                  <a:srgbClr val="B2792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Cyf</a:t>
            </a:r>
            <a:r>
              <a:rPr lang="en-GB" sz="1200" dirty="0">
                <a:solidFill>
                  <a:srgbClr val="B2792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. Cass </a:t>
            </a:r>
            <a:r>
              <a:rPr lang="en-GB" sz="1200" dirty="0" err="1">
                <a:solidFill>
                  <a:srgbClr val="B2792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Meurig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B2792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75230"/>
      </p:ext>
    </p:extLst>
  </p:cSld>
  <p:clrMapOvr>
    <a:masterClrMapping/>
  </p:clrMapOvr>
</p:sld>
</file>

<file path=ppt/theme/theme1.xml><?xml version="1.0" encoding="utf-8"?>
<a:theme xmlns:a="http://schemas.openxmlformats.org/drawingml/2006/main" name="Twinkle">
  <a:themeElements>
    <a:clrScheme name="Twinkle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wink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Welsh Welsh SILSophiaL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Welsh Welsh SILSophiaL" pitchFamily="2" charset="0"/>
          </a:defRPr>
        </a:defPPr>
      </a:lstStyle>
    </a:lnDef>
  </a:objectDefaults>
  <a:extraClrSchemeLst>
    <a:extraClrScheme>
      <a:clrScheme name="Twinkl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kl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winkl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kl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kl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kl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kl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944</TotalTime>
  <Words>217</Words>
  <Application>Microsoft Office PowerPoint</Application>
  <PresentationFormat>On-screen Show (4:3)</PresentationFormat>
  <Paragraphs>36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Times New Roman</vt:lpstr>
      <vt:lpstr>Trebuchet MS</vt:lpstr>
      <vt:lpstr>Twinkle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Hughes</dc:creator>
  <cp:lastModifiedBy>Andy Hughes</cp:lastModifiedBy>
  <cp:revision>21</cp:revision>
  <dcterms:created xsi:type="dcterms:W3CDTF">2019-07-23T14:44:32Z</dcterms:created>
  <dcterms:modified xsi:type="dcterms:W3CDTF">2025-11-26T16:21:53Z</dcterms:modified>
</cp:coreProperties>
</file>