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BCA648-C155-4496-B5AF-4EE4028640EA}" type="slidenum">
              <a:rPr lang="en-GB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5" descr="Oct07- 0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3796" name="Text Box 4"/>
          <p:cNvSpPr txBox="1">
            <a:spLocks noChangeArrowheads="1"/>
          </p:cNvSpPr>
          <p:nvPr/>
        </p:nvSpPr>
        <p:spPr bwMode="auto">
          <a:xfrm>
            <a:off x="989013" y="360363"/>
            <a:ext cx="6559809" cy="6370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Arglwydd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Iôr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yr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rwyt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gerllaw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Ti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yw'r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a'n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creuodd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tyrd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i'n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llenwi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nawr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Arglwydd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Iôr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addau'i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rhad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mae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arnom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angen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mwy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d'Ysbryd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Glân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diolch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am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fynd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Galfari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diolch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am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agor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ffordd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Diolch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am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dy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holl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rhoddion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Di.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Dan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diolch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am </a:t>
            </a:r>
            <a:r>
              <a:rPr lang="en-US" sz="24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ein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caru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Arglwydd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Iôr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yr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rwyt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Ti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gerllaw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Ti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yw'r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a'n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creuodd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tyrd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i'n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llenwi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nawr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Arglwydd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Iôr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addau'i</a:t>
            </a:r>
            <a:r>
              <a:rPr lang="en-US" sz="24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yn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rhad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mae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arnom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angen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mwy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d'Ysbryd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Glân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Arglwydd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wnei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anfon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mwy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d'Ysbryd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Glân</a:t>
            </a:r>
            <a:r>
              <a:rPr lang="en-US" sz="24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24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Hawlfraint</a:t>
            </a:r>
            <a:r>
              <a:rPr lang="en-GB" sz="12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2010 Andy Hughes</a:t>
            </a:r>
            <a:endParaRPr lang="en-US" sz="1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Twinkle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 Hughes</dc:creator>
  <cp:lastModifiedBy>Andy Hughes</cp:lastModifiedBy>
  <cp:revision>1</cp:revision>
  <dcterms:created xsi:type="dcterms:W3CDTF">2010-08-25T15:46:09Z</dcterms:created>
  <dcterms:modified xsi:type="dcterms:W3CDTF">2010-08-25T15:49:00Z</dcterms:modified>
</cp:coreProperties>
</file>