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463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36021-4764-4426-B13F-61BA94D1D2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851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A8083-7AF1-40BF-991D-394E7651BD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92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60485-6A55-4411-A026-58217434DB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103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C053-C987-4A43-831A-AAF5D71767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467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68AE5-813E-4240-B2B9-45BE53881B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239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6F110-B21C-445A-9B7F-36F902638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2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B2039-30EE-4217-8199-AD3D8D641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271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4E381-D1CD-448B-B927-0BD9D92BDB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234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3D90D-915B-422B-B34B-C734C4333B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179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1FE5A-9639-46DA-8060-A05D528FE2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155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F6CA-CB5B-4992-98DD-3A20A7049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321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7F675-744F-4BCB-9311-1388D676CF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834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91D96-034D-4593-A7BF-746DDE8FAB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833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5852-DAC3-4124-8FCE-0E7C4B23E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98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77BCA648-C155-4496-B5AF-4EE4028640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601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C4AB012-23CF-472D-A8A6-99C0EC1650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B585091-58F6-4553-9CDE-631EE10F8DDE}"/>
              </a:ext>
            </a:extLst>
          </p:cNvPr>
          <p:cNvSpPr txBox="1"/>
          <p:nvPr/>
        </p:nvSpPr>
        <p:spPr>
          <a:xfrm>
            <a:off x="741145" y="654518"/>
            <a:ext cx="73152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Archwilia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fi, O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Dduw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i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weld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beth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sydd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ar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fy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meddwl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;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treiddia'n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ddwfn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deall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fel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dwi'n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poeni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Edrych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i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weld a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ydw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i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gwneud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rhywbeth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o le,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ac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arwain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fi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ar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hyd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dy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ffordd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dragwyddol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Welsh Welsh SILSophiaL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Welsh Welsh SILSophiaL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Welsh Welsh SILSophiaL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Salm 139:23-24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Hawlfraint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 2022 Andy Hughes</a:t>
            </a:r>
          </a:p>
        </p:txBody>
      </p:sp>
    </p:spTree>
    <p:extLst>
      <p:ext uri="{BB962C8B-B14F-4D97-AF65-F5344CB8AC3E}">
        <p14:creationId xmlns:p14="http://schemas.microsoft.com/office/powerpoint/2010/main" val="44998206"/>
      </p:ext>
    </p:extLst>
  </p:cSld>
  <p:clrMapOvr>
    <a:masterClrMapping/>
  </p:clrMapOvr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Welsh Welsh SILSophiaL</vt:lpstr>
      <vt:lpstr>Twinkle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Hughes</dc:creator>
  <cp:lastModifiedBy>Andy Hughes</cp:lastModifiedBy>
  <cp:revision>1</cp:revision>
  <dcterms:created xsi:type="dcterms:W3CDTF">2022-02-05T17:09:14Z</dcterms:created>
  <dcterms:modified xsi:type="dcterms:W3CDTF">2022-02-05T17:09:40Z</dcterms:modified>
</cp:coreProperties>
</file>