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04DB89-8383-41DB-B634-73E4E6380D6A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DAD86C-9754-471C-93CC-E22D28094637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E7D1F6-3754-4A3E-8706-9C151691A3CA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2F758-76F3-41DC-AADB-675AC52DA560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3DE85E-C94F-4602-A6F4-6770351EC8B8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CA46A1-0AD8-4A2B-885C-90B983D95884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BEE5AF-E6E0-4E25-8AAF-62278C7C5015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51702-0CCA-4E07-B36C-66AE785D4243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282C2-1EA7-4A95-A288-D106201D032F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7AC7B0-5693-46F0-B476-76A26AF09186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841229-7396-44EC-BA5B-8A2F9799C188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7E2FDB-3F65-4680-8722-0E5333D09E95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991AA3-D295-49FD-9308-960548324CC8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397A0B82-A6F3-4332-9F86-13F5263A43CB}" type="slidenum">
              <a:rPr lang="en-GB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hepherd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9552" y="404664"/>
            <a:ext cx="820891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320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Un, </a:t>
            </a:r>
            <a:r>
              <a:rPr lang="en-GB" sz="3200" dirty="0" err="1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dwy</a:t>
            </a:r>
            <a:r>
              <a:rPr lang="en-GB" sz="3200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GB" sz="32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tair</a:t>
            </a:r>
            <a:r>
              <a:rPr lang="en-GB" sz="3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dafad</a:t>
            </a:r>
            <a:r>
              <a:rPr lang="en-GB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fach</a:t>
            </a:r>
            <a:r>
              <a:rPr lang="en-GB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yn</a:t>
            </a:r>
            <a:r>
              <a:rPr lang="en-GB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y </a:t>
            </a:r>
            <a:r>
              <a:rPr lang="en-GB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gorlan</a:t>
            </a:r>
            <a:r>
              <a:rPr lang="en-GB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;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3200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wyth</a:t>
            </a:r>
            <a:r>
              <a:rPr lang="en-GB" sz="32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GB" sz="3200" dirty="0" err="1">
                <a:solidFill>
                  <a:srgbClr val="FF9900"/>
                </a:solidFill>
                <a:latin typeface="Arial" pitchFamily="34" charset="0"/>
                <a:cs typeface="Arial" pitchFamily="34" charset="0"/>
              </a:rPr>
              <a:t>naw</a:t>
            </a:r>
            <a:r>
              <a:rPr lang="en-GB" sz="3200" dirty="0">
                <a:solidFill>
                  <a:srgbClr val="FF99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GB" sz="3200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3200" dirty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deg</a:t>
            </a:r>
            <a:r>
              <a:rPr lang="en-GB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sy’n</a:t>
            </a:r>
            <a:r>
              <a:rPr lang="en-GB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cael</a:t>
            </a:r>
            <a:r>
              <a:rPr lang="en-GB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eu</a:t>
            </a:r>
            <a:r>
              <a:rPr lang="en-GB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cyfri</a:t>
            </a:r>
            <a:r>
              <a:rPr lang="en-GB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yn</a:t>
            </a:r>
            <a:r>
              <a:rPr lang="en-GB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y pant;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3200" dirty="0" err="1">
                <a:solidFill>
                  <a:srgbClr val="00CC99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nawdeg</a:t>
            </a:r>
            <a:r>
              <a:rPr lang="en-GB" sz="3200" dirty="0">
                <a:solidFill>
                  <a:srgbClr val="00CC99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3200" dirty="0" err="1">
                <a:solidFill>
                  <a:srgbClr val="00CC99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saith</a:t>
            </a:r>
            <a:r>
              <a:rPr lang="en-GB" sz="3200" dirty="0">
                <a:solidFill>
                  <a:srgbClr val="00CC99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GB" sz="3200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nawdeg</a:t>
            </a:r>
            <a:r>
              <a:rPr lang="en-GB" sz="32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3200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wyth</a:t>
            </a:r>
            <a:r>
              <a:rPr lang="en-GB" sz="32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3200" b="1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NAWDEG  </a:t>
            </a:r>
            <a:r>
              <a:rPr lang="en-GB" sz="3200" b="1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NAW!	</a:t>
            </a:r>
            <a:r>
              <a:rPr lang="en-GB" sz="3200" b="1" dirty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O </a:t>
            </a:r>
            <a:r>
              <a:rPr lang="en-GB" sz="3200" b="1" dirty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NA!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Mae'r</a:t>
            </a:r>
            <a:r>
              <a:rPr lang="en-GB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bugail</a:t>
            </a:r>
            <a:r>
              <a:rPr lang="en-GB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wedi</a:t>
            </a:r>
            <a:r>
              <a:rPr lang="en-GB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colli</a:t>
            </a:r>
            <a:r>
              <a:rPr lang="en-GB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rhif</a:t>
            </a:r>
            <a:r>
              <a:rPr lang="en-GB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cant!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hepherd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95536" y="332656"/>
            <a:ext cx="828092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3200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 Felly </a:t>
            </a:r>
            <a:r>
              <a:rPr lang="en-GB" sz="3200" dirty="0" err="1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fwrdd</a:t>
            </a:r>
            <a:r>
              <a:rPr lang="en-GB" sz="3200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 â </a:t>
            </a:r>
            <a:r>
              <a:rPr lang="en-GB" sz="3200" dirty="0" err="1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fo</a:t>
            </a:r>
            <a:r>
              <a:rPr lang="en-GB" sz="3200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3200" dirty="0" err="1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GB" sz="3200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3200" dirty="0" err="1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chwilio</a:t>
            </a:r>
            <a:r>
              <a:rPr lang="en-GB" sz="3200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 am y </a:t>
            </a:r>
            <a:r>
              <a:rPr lang="en-GB" sz="3200" dirty="0" err="1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ddafad</a:t>
            </a:r>
            <a:r>
              <a:rPr lang="en-GB" sz="3200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3200" dirty="0" err="1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chwilio</a:t>
            </a:r>
            <a:r>
              <a:rPr lang="en-GB" sz="3200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3200" dirty="0" err="1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dros</a:t>
            </a:r>
            <a:r>
              <a:rPr lang="en-GB" sz="3200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 y </a:t>
            </a:r>
            <a:r>
              <a:rPr lang="en-GB" sz="3200" dirty="0" err="1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bryniau</a:t>
            </a:r>
            <a:r>
              <a:rPr lang="en-GB" sz="3200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3200" dirty="0" err="1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yn</a:t>
            </a:r>
            <a:r>
              <a:rPr lang="en-GB" sz="3200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3200" dirty="0" err="1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agos</a:t>
            </a:r>
            <a:r>
              <a:rPr lang="en-GB" sz="3200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 ac </a:t>
            </a:r>
            <a:r>
              <a:rPr lang="en-GB" sz="3200" dirty="0" err="1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yn</a:t>
            </a:r>
            <a:r>
              <a:rPr lang="en-GB" sz="3200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 bell. 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3200" dirty="0" err="1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Mae'n</a:t>
            </a:r>
            <a:r>
              <a:rPr lang="en-GB" sz="3200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3200" dirty="0" err="1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darganfod</a:t>
            </a:r>
            <a:r>
              <a:rPr lang="en-GB" sz="3200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 yr </a:t>
            </a:r>
            <a:r>
              <a:rPr lang="en-GB" sz="3200" dirty="0" err="1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oen</a:t>
            </a:r>
            <a:r>
              <a:rPr lang="en-GB" sz="3200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 ac </a:t>
            </a:r>
            <a:r>
              <a:rPr lang="en-GB" sz="3200" dirty="0" err="1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yn</a:t>
            </a:r>
            <a:r>
              <a:rPr lang="en-GB" sz="3200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3200" dirty="0" err="1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dod</a:t>
            </a:r>
            <a:r>
              <a:rPr lang="en-GB" sz="3200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 â </a:t>
            </a:r>
            <a:r>
              <a:rPr lang="en-GB" sz="3200" dirty="0" err="1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fo</a:t>
            </a:r>
            <a:r>
              <a:rPr lang="en-GB" sz="3200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3200" dirty="0" err="1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yn</a:t>
            </a:r>
            <a:r>
              <a:rPr lang="en-GB" sz="3200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3200" dirty="0" err="1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ôl</a:t>
            </a:r>
            <a:r>
              <a:rPr lang="en-GB" sz="3200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3200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       ac </a:t>
            </a:r>
            <a:r>
              <a:rPr lang="en-GB" sz="3200" dirty="0" err="1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yn</a:t>
            </a:r>
            <a:r>
              <a:rPr lang="en-GB" sz="3200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3200" dirty="0" err="1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dathlu</a:t>
            </a:r>
            <a:r>
              <a:rPr lang="en-GB" sz="3200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3200" dirty="0" err="1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gan</a:t>
            </a:r>
            <a:r>
              <a:rPr lang="en-GB" sz="3200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3200" dirty="0" err="1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fod</a:t>
            </a:r>
            <a:r>
              <a:rPr lang="en-GB" sz="3200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3200" dirty="0" err="1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popeth</a:t>
            </a:r>
            <a:r>
              <a:rPr lang="en-GB" sz="3200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3200" dirty="0" err="1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yn</a:t>
            </a:r>
            <a:r>
              <a:rPr lang="en-GB" sz="3200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 well. 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3200" dirty="0">
              <a:solidFill>
                <a:srgbClr val="660066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hepherd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11560" y="404664"/>
            <a:ext cx="820891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Dyma</a:t>
            </a:r>
            <a:r>
              <a:rPr lang="en-GB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stori</a:t>
            </a:r>
            <a:r>
              <a:rPr lang="en-GB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Iesu</a:t>
            </a:r>
            <a:r>
              <a:rPr lang="en-GB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am </a:t>
            </a:r>
            <a:r>
              <a:rPr lang="en-GB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braidd</a:t>
            </a:r>
            <a:r>
              <a:rPr lang="en-GB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 </a:t>
            </a:r>
            <a:r>
              <a:rPr lang="en-GB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ddefaid</a:t>
            </a:r>
            <a:r>
              <a:rPr lang="en-GB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twp </a:t>
            </a:r>
            <a:endParaRPr lang="en-GB" sz="32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en-GB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bugail</a:t>
            </a:r>
            <a:r>
              <a:rPr lang="en-GB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oedd</a:t>
            </a:r>
            <a:r>
              <a:rPr lang="en-GB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jyst</a:t>
            </a:r>
            <a:r>
              <a:rPr lang="en-GB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fel</a:t>
            </a:r>
            <a:r>
              <a:rPr lang="en-GB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Efe</a:t>
            </a:r>
            <a:r>
              <a:rPr lang="en-GB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Fo</a:t>
            </a:r>
            <a:r>
              <a:rPr lang="en-GB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'</a:t>
            </a:r>
            <a:r>
              <a:rPr lang="en-GB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di'r</a:t>
            </a:r>
            <a:r>
              <a:rPr lang="en-GB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3200" dirty="0" err="1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Bugail</a:t>
            </a:r>
            <a:r>
              <a:rPr lang="en-GB" sz="3200" dirty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3200" dirty="0" err="1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da</a:t>
            </a:r>
            <a:r>
              <a:rPr lang="en-GB" sz="3200" dirty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sydd</a:t>
            </a:r>
            <a:r>
              <a:rPr lang="en-GB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yn</a:t>
            </a:r>
            <a:r>
              <a:rPr lang="en-GB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chwilio</a:t>
            </a:r>
            <a:r>
              <a:rPr lang="en-GB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am </a:t>
            </a:r>
            <a:r>
              <a:rPr lang="en-GB" sz="3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bob un</a:t>
            </a:r>
            <a:r>
              <a:rPr lang="en-GB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ohonom</a:t>
            </a:r>
            <a:r>
              <a:rPr lang="en-GB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ni</a:t>
            </a:r>
            <a:r>
              <a:rPr lang="en-GB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sy'n</a:t>
            </a:r>
            <a:r>
              <a:rPr lang="en-GB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mynd</a:t>
            </a:r>
            <a:r>
              <a:rPr lang="en-GB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o’i</a:t>
            </a:r>
            <a:r>
              <a:rPr lang="en-GB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le.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32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6309320"/>
            <a:ext cx="24240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200" dirty="0" err="1">
                <a:solidFill>
                  <a:srgbClr val="FFFFFF"/>
                </a:solidFill>
                <a:latin typeface="Kristen ITC" pitchFamily="66" charset="0"/>
              </a:rPr>
              <a:t>Hawlfraint</a:t>
            </a:r>
            <a:r>
              <a:rPr lang="en-GB" sz="1200" dirty="0">
                <a:solidFill>
                  <a:srgbClr val="FFFFFF"/>
                </a:solidFill>
                <a:latin typeface="Kristen ITC" pitchFamily="66" charset="0"/>
              </a:rPr>
              <a:t> 2012 Andy Hughes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_Twinkle">
  <a:themeElements>
    <a:clrScheme name="Twinkle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winkl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Welsh Welsh SILSophiaL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Welsh Welsh SILSophiaL" pitchFamily="2" charset="0"/>
          </a:defRPr>
        </a:defPPr>
      </a:lstStyle>
    </a:lnDef>
  </a:objectDefaults>
  <a:extraClrSchemeLst>
    <a:extraClrScheme>
      <a:clrScheme name="Twinkl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winkl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Microsoft Office PowerPoint</Application>
  <PresentationFormat>On-screen Show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2_Twinkle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Andy Hughes</dc:creator>
  <cp:lastModifiedBy>Andy Hughes</cp:lastModifiedBy>
  <cp:revision>1</cp:revision>
  <dcterms:created xsi:type="dcterms:W3CDTF">2012-10-29T16:55:46Z</dcterms:created>
  <dcterms:modified xsi:type="dcterms:W3CDTF">2012-10-29T16:56:39Z</dcterms:modified>
</cp:coreProperties>
</file>